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21882" y="562362"/>
            <a:ext cx="66078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Abstraction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2294786" y="5862955"/>
            <a:ext cx="4631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Object1</a:t>
            </a:r>
          </a:p>
        </p:txBody>
      </p:sp>
      <p:sp>
        <p:nvSpPr>
          <p:cNvPr id="121" name="Shape 121"/>
          <p:cNvSpPr/>
          <p:nvPr/>
        </p:nvSpPr>
        <p:spPr>
          <a:xfrm>
            <a:off x="11164889" y="3464204"/>
            <a:ext cx="1270001" cy="79539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500">
                <a:solidFill>
                  <a:srgbClr val="FFFFFF"/>
                </a:solidFill>
              </a:defRPr>
            </a:pPr>
            <a:r>
              <a:t>I</a:t>
            </a:r>
          </a:p>
          <a:p>
            <a:pPr>
              <a:defRPr sz="4500">
                <a:solidFill>
                  <a:srgbClr val="FFFFFF"/>
                </a:solidFill>
              </a:defRPr>
            </a:pPr>
            <a:r>
              <a:t>N</a:t>
            </a:r>
          </a:p>
          <a:p>
            <a:pPr>
              <a:defRPr sz="4500">
                <a:solidFill>
                  <a:srgbClr val="FFFFFF"/>
                </a:solidFill>
              </a:defRPr>
            </a:pPr>
            <a:r>
              <a:t>T</a:t>
            </a:r>
          </a:p>
          <a:p>
            <a:pPr>
              <a:defRPr sz="4500">
                <a:solidFill>
                  <a:srgbClr val="FFFFFF"/>
                </a:solidFill>
              </a:defRPr>
            </a:pPr>
            <a:r>
              <a:t>E</a:t>
            </a:r>
          </a:p>
          <a:p>
            <a:pPr>
              <a:defRPr sz="4500">
                <a:solidFill>
                  <a:srgbClr val="FFFFFF"/>
                </a:solidFill>
              </a:defRPr>
            </a:pPr>
            <a:r>
              <a:t>R</a:t>
            </a:r>
          </a:p>
          <a:p>
            <a:pPr>
              <a:defRPr sz="4500">
                <a:solidFill>
                  <a:srgbClr val="FFFFFF"/>
                </a:solidFill>
              </a:defRPr>
            </a:pPr>
            <a:r>
              <a:t>F</a:t>
            </a:r>
          </a:p>
          <a:p>
            <a:pPr>
              <a:defRPr sz="4500">
                <a:solidFill>
                  <a:srgbClr val="FFFFFF"/>
                </a:solidFill>
              </a:defRPr>
            </a:pPr>
            <a:r>
              <a:t>A</a:t>
            </a:r>
          </a:p>
          <a:p>
            <a:pPr>
              <a:defRPr sz="4500">
                <a:solidFill>
                  <a:srgbClr val="FFFFFF"/>
                </a:solidFill>
              </a:defRPr>
            </a:pPr>
            <a:r>
              <a:t>C</a:t>
            </a:r>
          </a:p>
          <a:p>
            <a:pPr>
              <a:defRPr sz="4500">
                <a:solidFill>
                  <a:srgbClr val="FFFFFF"/>
                </a:solidFill>
              </a:defRPr>
            </a:pPr>
            <a:r>
              <a:t>E</a:t>
            </a:r>
          </a:p>
        </p:txBody>
      </p:sp>
      <p:sp>
        <p:nvSpPr>
          <p:cNvPr id="122" name="Shape 122"/>
          <p:cNvSpPr/>
          <p:nvPr/>
        </p:nvSpPr>
        <p:spPr>
          <a:xfrm>
            <a:off x="16673301" y="5862955"/>
            <a:ext cx="4631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Object2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6964440" y="6739291"/>
            <a:ext cx="9142675" cy="2473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20" grpId="2"/>
      <p:bldP build="whole" bldLvl="1" animBg="1" rev="0" advAuto="0" spid="123" grpId="4"/>
      <p:bldP build="whole" bldLvl="1" animBg="1" rev="0" advAuto="0" spid="119" grpId="1"/>
      <p:bldP build="whole" bldLvl="1" animBg="1" rev="0" advAuto="0" spid="121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242594" y="5644262"/>
            <a:ext cx="49136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LAPTOP</a:t>
            </a:r>
          </a:p>
        </p:txBody>
      </p:sp>
      <p:sp>
        <p:nvSpPr>
          <p:cNvPr id="126" name="Shape 126"/>
          <p:cNvSpPr/>
          <p:nvPr/>
        </p:nvSpPr>
        <p:spPr>
          <a:xfrm>
            <a:off x="10956418" y="1433844"/>
            <a:ext cx="15963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TV</a:t>
            </a:r>
          </a:p>
        </p:txBody>
      </p:sp>
      <p:sp>
        <p:nvSpPr>
          <p:cNvPr id="127" name="Shape 127"/>
          <p:cNvSpPr/>
          <p:nvPr/>
        </p:nvSpPr>
        <p:spPr>
          <a:xfrm>
            <a:off x="9241155" y="10308577"/>
            <a:ext cx="5901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Cellphone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19434911" y="5405631"/>
            <a:ext cx="23888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10000"/>
            </a:pPr>
            <a:r>
              <a:t>Car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  <p:bldP build="whole" bldLvl="1" animBg="1" rev="0" advAuto="0" spid="128" grpId="2"/>
      <p:bldP build="whole" bldLvl="1" animBg="1" rev="0" advAuto="0" spid="125" grpId="3"/>
      <p:bldP build="whole" bldLvl="1" animBg="1" rev="0" advAuto="0" spid="127" grpId="4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