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72136" y="207008"/>
            <a:ext cx="816102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Encapsulation</a:t>
            </a:r>
          </a:p>
        </p:txBody>
      </p:sp>
      <p:sp>
        <p:nvSpPr>
          <p:cNvPr id="120" name="Shape 120"/>
          <p:cNvSpPr/>
          <p:nvPr/>
        </p:nvSpPr>
        <p:spPr>
          <a:xfrm>
            <a:off x="3937000" y="2439221"/>
            <a:ext cx="3220046" cy="1090895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1" name="Shape 121"/>
          <p:cNvSpPr/>
          <p:nvPr/>
        </p:nvSpPr>
        <p:spPr>
          <a:xfrm>
            <a:off x="4394200" y="9198608"/>
            <a:ext cx="742752" cy="6741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5175646" y="89698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5957093" y="89698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4394200" y="9833608"/>
            <a:ext cx="742752" cy="6741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5175646" y="96048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5175646" y="108494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4521200" y="10849472"/>
            <a:ext cx="742752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8" name="Shape 128"/>
          <p:cNvSpPr/>
          <p:nvPr/>
        </p:nvSpPr>
        <p:spPr>
          <a:xfrm>
            <a:off x="5957093" y="97953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4521200" y="10239872"/>
            <a:ext cx="742752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4826000" y="11509872"/>
            <a:ext cx="742752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5175646" y="102398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5957093" y="106208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5499893" y="114463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/>
        </p:nvSpPr>
        <p:spPr>
          <a:xfrm>
            <a:off x="5175646" y="12094072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4226222" y="500360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597822" y="500360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4226222" y="541635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8" name="Shape 138"/>
          <p:cNvSpPr/>
          <p:nvPr/>
        </p:nvSpPr>
        <p:spPr>
          <a:xfrm>
            <a:off x="5693469" y="541635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4226222" y="594340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5597822" y="594340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4226222" y="647045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5597822" y="6470453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4288928" y="4590853"/>
            <a:ext cx="1207295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5597822" y="4643836"/>
            <a:ext cx="1085752" cy="2849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5" name="Shape 145"/>
          <p:cNvSpPr/>
          <p:nvPr/>
        </p:nvSpPr>
        <p:spPr>
          <a:xfrm>
            <a:off x="4394200" y="8491972"/>
            <a:ext cx="742752" cy="6741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5175646" y="8263236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7" name="Shape 147"/>
          <p:cNvSpPr/>
          <p:nvPr/>
        </p:nvSpPr>
        <p:spPr>
          <a:xfrm>
            <a:off x="5957093" y="8263236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4394200" y="7785336"/>
            <a:ext cx="742752" cy="67419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49" name="Shape 149"/>
          <p:cNvSpPr/>
          <p:nvPr/>
        </p:nvSpPr>
        <p:spPr>
          <a:xfrm>
            <a:off x="5175646" y="7556600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5957093" y="7556600"/>
            <a:ext cx="742753" cy="6741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4226222" y="6877150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5597822" y="6877150"/>
            <a:ext cx="1270001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3" name="Shape 153"/>
          <p:cNvSpPr/>
          <p:nvPr/>
        </p:nvSpPr>
        <p:spPr>
          <a:xfrm>
            <a:off x="4349700" y="4296967"/>
            <a:ext cx="1207295" cy="33794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4" name="Shape 154"/>
          <p:cNvSpPr/>
          <p:nvPr/>
        </p:nvSpPr>
        <p:spPr>
          <a:xfrm>
            <a:off x="5658594" y="4222950"/>
            <a:ext cx="964208" cy="2849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4649737" y="3913090"/>
            <a:ext cx="907258" cy="36443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6" name="Shape 156"/>
          <p:cNvSpPr/>
          <p:nvPr/>
        </p:nvSpPr>
        <p:spPr>
          <a:xfrm>
            <a:off x="5658594" y="3865564"/>
            <a:ext cx="742752" cy="28495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57" name="Shape 157"/>
          <p:cNvSpPr/>
          <p:nvPr/>
        </p:nvSpPr>
        <p:spPr>
          <a:xfrm flipV="1">
            <a:off x="6451599" y="2148395"/>
            <a:ext cx="1270001" cy="1270001"/>
          </a:xfrm>
          <a:prstGeom prst="line">
            <a:avLst/>
          </a:prstGeom>
          <a:ln w="889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8" name="Shape 158"/>
          <p:cNvSpPr/>
          <p:nvPr/>
        </p:nvSpPr>
        <p:spPr>
          <a:xfrm>
            <a:off x="7886699" y="1780581"/>
            <a:ext cx="170180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Class</a:t>
            </a:r>
          </a:p>
        </p:txBody>
      </p:sp>
      <p:sp>
        <p:nvSpPr>
          <p:cNvPr id="159" name="Shape 159"/>
          <p:cNvSpPr/>
          <p:nvPr/>
        </p:nvSpPr>
        <p:spPr>
          <a:xfrm flipV="1">
            <a:off x="6767292" y="4008042"/>
            <a:ext cx="1476621" cy="1476621"/>
          </a:xfrm>
          <a:prstGeom prst="line">
            <a:avLst/>
          </a:prstGeom>
          <a:ln w="762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0" name="Shape 160"/>
          <p:cNvSpPr/>
          <p:nvPr/>
        </p:nvSpPr>
        <p:spPr>
          <a:xfrm>
            <a:off x="7425588" y="3195242"/>
            <a:ext cx="579501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Properties/Variables</a:t>
            </a:r>
          </a:p>
        </p:txBody>
      </p:sp>
      <p:sp>
        <p:nvSpPr>
          <p:cNvPr id="161" name="Shape 161"/>
          <p:cNvSpPr/>
          <p:nvPr/>
        </p:nvSpPr>
        <p:spPr>
          <a:xfrm flipV="1">
            <a:off x="6767292" y="7690496"/>
            <a:ext cx="1476621" cy="1476621"/>
          </a:xfrm>
          <a:prstGeom prst="line">
            <a:avLst/>
          </a:prstGeom>
          <a:ln w="762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2" name="Shape 162"/>
          <p:cNvSpPr/>
          <p:nvPr/>
        </p:nvSpPr>
        <p:spPr>
          <a:xfrm>
            <a:off x="7160158" y="6877696"/>
            <a:ext cx="63258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Functionality/Methods</a:t>
            </a:r>
          </a:p>
        </p:txBody>
      </p:sp>
      <p:sp>
        <p:nvSpPr>
          <p:cNvPr id="163" name="Shape 163"/>
          <p:cNvSpPr/>
          <p:nvPr/>
        </p:nvSpPr>
        <p:spPr>
          <a:xfrm>
            <a:off x="15900390" y="1911185"/>
            <a:ext cx="307848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class</a:t>
            </a:r>
          </a:p>
        </p:txBody>
      </p:sp>
      <p:sp>
        <p:nvSpPr>
          <p:cNvPr id="164" name="Shape 164"/>
          <p:cNvSpPr/>
          <p:nvPr/>
        </p:nvSpPr>
        <p:spPr>
          <a:xfrm>
            <a:off x="16622394" y="3022600"/>
            <a:ext cx="53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{</a:t>
            </a:r>
          </a:p>
        </p:txBody>
      </p:sp>
      <p:sp>
        <p:nvSpPr>
          <p:cNvPr id="165" name="Shape 165"/>
          <p:cNvSpPr/>
          <p:nvPr/>
        </p:nvSpPr>
        <p:spPr>
          <a:xfrm>
            <a:off x="17526833" y="4996974"/>
            <a:ext cx="26555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data</a:t>
            </a:r>
          </a:p>
        </p:txBody>
      </p:sp>
      <p:sp>
        <p:nvSpPr>
          <p:cNvPr id="166" name="Shape 166"/>
          <p:cNvSpPr/>
          <p:nvPr/>
        </p:nvSpPr>
        <p:spPr>
          <a:xfrm>
            <a:off x="17636978" y="7469666"/>
            <a:ext cx="30086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code</a:t>
            </a:r>
          </a:p>
        </p:txBody>
      </p:sp>
      <p:sp>
        <p:nvSpPr>
          <p:cNvPr id="167" name="Shape 167"/>
          <p:cNvSpPr/>
          <p:nvPr/>
        </p:nvSpPr>
        <p:spPr>
          <a:xfrm>
            <a:off x="16622394" y="9548404"/>
            <a:ext cx="5372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Class="entr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Class="entr" nodeType="click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Class="entr" nodeType="click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click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ntr" nodeType="click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Class="entr" nodeType="click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37"/>
      <p:bldP build="whole" bldLvl="1" animBg="1" rev="0" advAuto="0" spid="159" grpId="41"/>
      <p:bldP build="whole" bldLvl="1" animBg="1" rev="0" advAuto="0" spid="166" grpId="47"/>
      <p:bldP build="whole" bldLvl="1" animBg="1" rev="0" advAuto="0" spid="162" grpId="44"/>
      <p:bldP build="whole" bldLvl="1" animBg="1" rev="0" advAuto="0" spid="123" grpId="27"/>
      <p:bldP build="whole" bldLvl="1" animBg="1" rev="0" advAuto="0" spid="134" grpId="38"/>
      <p:bldP build="whole" bldLvl="1" animBg="1" rev="0" advAuto="0" spid="128" grpId="30"/>
      <p:bldP build="whole" bldLvl="1" animBg="1" rev="0" advAuto="0" spid="144" grpId="8"/>
      <p:bldP build="whole" bldLvl="1" animBg="1" rev="0" advAuto="0" spid="126" grpId="35"/>
      <p:bldP build="whole" bldLvl="1" animBg="1" rev="0" advAuto="0" spid="149" grpId="20"/>
      <p:bldP build="whole" bldLvl="1" animBg="1" rev="0" advAuto="0" spid="143" grpId="7"/>
      <p:bldP build="whole" bldLvl="1" animBg="1" rev="0" advAuto="0" spid="132" grpId="33"/>
      <p:bldP build="whole" bldLvl="1" animBg="1" rev="0" advAuto="0" spid="130" grpId="36"/>
      <p:bldP build="whole" bldLvl="1" animBg="1" rev="0" advAuto="0" spid="151" grpId="17"/>
      <p:bldP build="whole" bldLvl="1" animBg="1" rev="0" advAuto="0" spid="135" grpId="9"/>
      <p:bldP build="whole" bldLvl="1" animBg="1" rev="0" advAuto="0" spid="121" grpId="25"/>
      <p:bldP build="whole" bldLvl="1" animBg="1" rev="0" advAuto="0" spid="120" grpId="2"/>
      <p:bldP build="whole" bldLvl="1" animBg="1" rev="0" advAuto="0" spid="125" grpId="29"/>
      <p:bldP build="whole" bldLvl="1" animBg="1" rev="0" advAuto="0" spid="167" grpId="48"/>
      <p:bldP build="whole" bldLvl="1" animBg="1" rev="0" advAuto="0" spid="131" grpId="32"/>
      <p:bldP build="whole" bldLvl="1" animBg="1" rev="0" advAuto="0" spid="141" grpId="15"/>
      <p:bldP build="whole" bldLvl="1" animBg="1" rev="0" advAuto="0" spid="124" grpId="28"/>
      <p:bldP build="whole" bldLvl="1" animBg="1" rev="0" advAuto="0" spid="145" grpId="22"/>
      <p:bldP build="whole" bldLvl="1" animBg="1" rev="0" advAuto="0" spid="138" grpId="12"/>
      <p:bldP build="whole" bldLvl="1" animBg="1" rev="0" advAuto="0" spid="119" grpId="1"/>
      <p:bldP build="whole" bldLvl="1" animBg="1" rev="0" advAuto="0" spid="158" grpId="40"/>
      <p:bldP build="whole" bldLvl="1" animBg="1" rev="0" advAuto="0" spid="160" grpId="42"/>
      <p:bldP build="whole" bldLvl="1" animBg="1" rev="0" advAuto="0" spid="129" grpId="31"/>
      <p:bldP build="whole" bldLvl="1" animBg="1" rev="0" advAuto="0" spid="155" grpId="3"/>
      <p:bldP build="whole" bldLvl="1" animBg="1" rev="0" advAuto="0" spid="148" grpId="19"/>
      <p:bldP build="whole" bldLvl="1" animBg="1" rev="0" advAuto="0" spid="153" grpId="5"/>
      <p:bldP build="whole" bldLvl="1" animBg="1" rev="0" advAuto="0" spid="161" grpId="43"/>
      <p:bldP build="whole" bldLvl="1" animBg="1" rev="0" advAuto="0" spid="164" grpId="45"/>
      <p:bldP build="whole" bldLvl="1" animBg="1" rev="0" advAuto="0" spid="163" grpId="49"/>
      <p:bldP build="whole" bldLvl="1" animBg="1" rev="0" advAuto="0" spid="157" grpId="39"/>
      <p:bldP build="whole" bldLvl="1" animBg="1" rev="0" advAuto="0" spid="140" grpId="14"/>
      <p:bldP build="whole" bldLvl="1" animBg="1" rev="0" advAuto="0" spid="127" grpId="34"/>
      <p:bldP build="whole" bldLvl="1" animBg="1" rev="0" advAuto="0" spid="137" grpId="11"/>
      <p:bldP build="whole" bldLvl="1" animBg="1" rev="0" advAuto="0" spid="142" grpId="16"/>
      <p:bldP build="whole" bldLvl="1" animBg="1" rev="0" advAuto="0" spid="146" grpId="23"/>
      <p:bldP build="whole" bldLvl="1" animBg="1" rev="0" advAuto="0" spid="150" grpId="21"/>
      <p:bldP build="whole" bldLvl="1" animBg="1" rev="0" advAuto="0" spid="165" grpId="46"/>
      <p:bldP build="whole" bldLvl="1" animBg="1" rev="0" advAuto="0" spid="139" grpId="13"/>
      <p:bldP build="whole" bldLvl="1" animBg="1" rev="0" advAuto="0" spid="147" grpId="24"/>
      <p:bldP build="whole" bldLvl="1" animBg="1" rev="0" advAuto="0" spid="156" grpId="4"/>
      <p:bldP build="whole" bldLvl="1" animBg="1" rev="0" advAuto="0" spid="136" grpId="10"/>
      <p:bldP build="whole" bldLvl="1" animBg="1" rev="0" advAuto="0" spid="122" grpId="26"/>
      <p:bldP build="whole" bldLvl="1" animBg="1" rev="0" advAuto="0" spid="154" grpId="6"/>
      <p:bldP build="whole" bldLvl="1" animBg="1" rev="0" advAuto="0" spid="152" grpId="18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