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09245" y="165100"/>
            <a:ext cx="646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Inheritance</a:t>
            </a:r>
          </a:p>
        </p:txBody>
      </p:sp>
      <p:sp>
        <p:nvSpPr>
          <p:cNvPr id="120" name="Shape 120"/>
          <p:cNvSpPr/>
          <p:nvPr/>
        </p:nvSpPr>
        <p:spPr>
          <a:xfrm>
            <a:off x="7341989" y="2863389"/>
            <a:ext cx="7828875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Exiting Object</a:t>
            </a:r>
          </a:p>
        </p:txBody>
      </p:sp>
      <p:sp>
        <p:nvSpPr>
          <p:cNvPr id="121" name="Shape 121"/>
          <p:cNvSpPr/>
          <p:nvPr/>
        </p:nvSpPr>
        <p:spPr>
          <a:xfrm>
            <a:off x="7341989" y="10221467"/>
            <a:ext cx="7828875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New Object</a:t>
            </a:r>
          </a:p>
        </p:txBody>
      </p:sp>
      <p:sp>
        <p:nvSpPr>
          <p:cNvPr id="122" name="Shape 122"/>
          <p:cNvSpPr/>
          <p:nvPr/>
        </p:nvSpPr>
        <p:spPr>
          <a:xfrm flipV="1">
            <a:off x="11256426" y="4900234"/>
            <a:ext cx="1" cy="4554389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" name="Shape 123"/>
          <p:cNvSpPr/>
          <p:nvPr/>
        </p:nvSpPr>
        <p:spPr>
          <a:xfrm>
            <a:off x="12410319" y="6083663"/>
            <a:ext cx="4631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extends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5"/>
      <p:bldP build="whole" bldLvl="1" animBg="1" rev="0" advAuto="0" spid="121" grpId="3"/>
      <p:bldP build="whole" bldLvl="1" animBg="1" rev="0" advAuto="0" spid="119" grpId="1"/>
      <p:bldP build="whole" bldLvl="1" animBg="1" rev="0" advAuto="0" spid="120" grpId="2"/>
      <p:bldP build="whole" bldLvl="1" animBg="1" rev="0" advAuto="0" spid="12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143152" y="3104588"/>
            <a:ext cx="615485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pPr/>
            <a:r>
              <a:t>Iphone6s</a:t>
            </a:r>
          </a:p>
        </p:txBody>
      </p:sp>
      <p:sp>
        <p:nvSpPr>
          <p:cNvPr id="126" name="Shape 126"/>
          <p:cNvSpPr/>
          <p:nvPr/>
        </p:nvSpPr>
        <p:spPr>
          <a:xfrm>
            <a:off x="3143152" y="9341411"/>
            <a:ext cx="615485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pPr/>
            <a:r>
              <a:t>Iphone7</a:t>
            </a:r>
          </a:p>
        </p:txBody>
      </p:sp>
      <p:sp>
        <p:nvSpPr>
          <p:cNvPr id="127" name="Shape 127"/>
          <p:cNvSpPr/>
          <p:nvPr/>
        </p:nvSpPr>
        <p:spPr>
          <a:xfrm flipV="1">
            <a:off x="6220579" y="4457699"/>
            <a:ext cx="1" cy="480060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" name="Shape 128"/>
          <p:cNvSpPr/>
          <p:nvPr/>
        </p:nvSpPr>
        <p:spPr>
          <a:xfrm>
            <a:off x="6910084" y="6045200"/>
            <a:ext cx="4631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extends</a:t>
            </a:r>
          </a:p>
        </p:txBody>
      </p:sp>
      <p:sp>
        <p:nvSpPr>
          <p:cNvPr id="129" name="Shape 129"/>
          <p:cNvSpPr/>
          <p:nvPr/>
        </p:nvSpPr>
        <p:spPr>
          <a:xfrm>
            <a:off x="11291702" y="4454053"/>
            <a:ext cx="1257028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Accessing Existing Objects Functionality</a:t>
            </a:r>
          </a:p>
        </p:txBody>
      </p:sp>
      <p:sp>
        <p:nvSpPr>
          <p:cNvPr id="130" name="Shape 130"/>
          <p:cNvSpPr/>
          <p:nvPr/>
        </p:nvSpPr>
        <p:spPr>
          <a:xfrm>
            <a:off x="11504403" y="8398346"/>
            <a:ext cx="1214488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Updating Existing Objects Functionality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29" grpId="5"/>
      <p:bldP build="whole" bldLvl="1" animBg="1" rev="0" advAuto="0" spid="127" grpId="3"/>
      <p:bldP build="whole" bldLvl="1" animBg="1" rev="0" advAuto="0" spid="130" grpId="6"/>
      <p:bldP build="whole" bldLvl="1" animBg="1" rev="0" advAuto="0" spid="128" grpId="4"/>
      <p:bldP build="whole" bldLvl="1" animBg="1" rev="0" advAuto="0" spid="12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172189" y="929596"/>
            <a:ext cx="171932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Re-Usability and IS-A Relation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9035457" y="3774419"/>
            <a:ext cx="3389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Vehicle</a:t>
            </a:r>
          </a:p>
        </p:txBody>
      </p:sp>
      <p:sp>
        <p:nvSpPr>
          <p:cNvPr id="134" name="Shape 134"/>
          <p:cNvSpPr/>
          <p:nvPr/>
        </p:nvSpPr>
        <p:spPr>
          <a:xfrm>
            <a:off x="3943141" y="6940010"/>
            <a:ext cx="1751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Car</a:t>
            </a:r>
          </a:p>
        </p:txBody>
      </p:sp>
      <p:sp>
        <p:nvSpPr>
          <p:cNvPr id="135" name="Shape 135"/>
          <p:cNvSpPr/>
          <p:nvPr/>
        </p:nvSpPr>
        <p:spPr>
          <a:xfrm>
            <a:off x="16875190" y="6940010"/>
            <a:ext cx="1864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Bus</a:t>
            </a:r>
          </a:p>
        </p:txBody>
      </p:sp>
      <p:sp>
        <p:nvSpPr>
          <p:cNvPr id="136" name="Shape 136"/>
          <p:cNvSpPr/>
          <p:nvPr/>
        </p:nvSpPr>
        <p:spPr>
          <a:xfrm>
            <a:off x="1298988" y="10734076"/>
            <a:ext cx="16313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BMW</a:t>
            </a:r>
          </a:p>
        </p:txBody>
      </p:sp>
      <p:sp>
        <p:nvSpPr>
          <p:cNvPr id="137" name="Shape 137"/>
          <p:cNvSpPr/>
          <p:nvPr/>
        </p:nvSpPr>
        <p:spPr>
          <a:xfrm>
            <a:off x="6462699" y="10734076"/>
            <a:ext cx="16313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AUDI</a:t>
            </a:r>
          </a:p>
        </p:txBody>
      </p:sp>
      <p:sp>
        <p:nvSpPr>
          <p:cNvPr id="138" name="Shape 138"/>
          <p:cNvSpPr/>
          <p:nvPr/>
        </p:nvSpPr>
        <p:spPr>
          <a:xfrm>
            <a:off x="13874863" y="10734076"/>
            <a:ext cx="21729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VOLVO</a:t>
            </a:r>
          </a:p>
        </p:txBody>
      </p:sp>
      <p:sp>
        <p:nvSpPr>
          <p:cNvPr id="139" name="Shape 139"/>
          <p:cNvSpPr/>
          <p:nvPr/>
        </p:nvSpPr>
        <p:spPr>
          <a:xfrm>
            <a:off x="20279390" y="10734076"/>
            <a:ext cx="1772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BENZ</a:t>
            </a:r>
          </a:p>
        </p:txBody>
      </p:sp>
      <p:sp>
        <p:nvSpPr>
          <p:cNvPr id="140" name="Shape 140"/>
          <p:cNvSpPr/>
          <p:nvPr/>
        </p:nvSpPr>
        <p:spPr>
          <a:xfrm flipV="1">
            <a:off x="5595206" y="4837423"/>
            <a:ext cx="3383145" cy="211709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1" name="Shape 141"/>
          <p:cNvSpPr/>
          <p:nvPr/>
        </p:nvSpPr>
        <p:spPr>
          <a:xfrm flipH="1" flipV="1">
            <a:off x="5612453" y="8256679"/>
            <a:ext cx="1605158" cy="235918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" name="Shape 142"/>
          <p:cNvSpPr/>
          <p:nvPr/>
        </p:nvSpPr>
        <p:spPr>
          <a:xfrm flipV="1">
            <a:off x="2387519" y="8469272"/>
            <a:ext cx="1606486" cy="193168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" name="Shape 143"/>
          <p:cNvSpPr/>
          <p:nvPr/>
        </p:nvSpPr>
        <p:spPr>
          <a:xfrm flipV="1">
            <a:off x="14607202" y="8093967"/>
            <a:ext cx="2680014" cy="268001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4" name="Shape 144"/>
          <p:cNvSpPr/>
          <p:nvPr/>
        </p:nvSpPr>
        <p:spPr>
          <a:xfrm flipH="1" flipV="1">
            <a:off x="18624619" y="8256679"/>
            <a:ext cx="1605158" cy="235918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5" name="Shape 145"/>
          <p:cNvSpPr/>
          <p:nvPr/>
        </p:nvSpPr>
        <p:spPr>
          <a:xfrm flipH="1" flipV="1">
            <a:off x="12739752" y="4960455"/>
            <a:ext cx="3797015" cy="234503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" name="Shape 146"/>
          <p:cNvSpPr/>
          <p:nvPr/>
        </p:nvSpPr>
        <p:spPr>
          <a:xfrm>
            <a:off x="1457738" y="8810917"/>
            <a:ext cx="131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IS-A</a:t>
            </a:r>
          </a:p>
        </p:txBody>
      </p:sp>
      <p:sp>
        <p:nvSpPr>
          <p:cNvPr id="147" name="Shape 147"/>
          <p:cNvSpPr/>
          <p:nvPr/>
        </p:nvSpPr>
        <p:spPr>
          <a:xfrm>
            <a:off x="6161856" y="4974137"/>
            <a:ext cx="131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IS-A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9" grpId="8"/>
      <p:bldP build="whole" bldLvl="1" animBg="1" rev="0" advAuto="0" spid="144" grpId="10"/>
      <p:bldP build="whole" bldLvl="1" animBg="1" rev="0" advAuto="0" spid="133" grpId="12"/>
      <p:bldP build="whole" bldLvl="1" animBg="1" rev="0" advAuto="0" spid="142" grpId="4"/>
      <p:bldP build="whole" bldLvl="1" animBg="1" rev="0" advAuto="0" spid="136" grpId="2"/>
      <p:bldP build="whole" bldLvl="1" animBg="1" rev="0" advAuto="0" spid="145" grpId="14"/>
      <p:bldP build="whole" bldLvl="1" animBg="1" rev="0" advAuto="0" spid="141" grpId="6"/>
      <p:bldP build="whole" bldLvl="1" animBg="1" rev="0" advAuto="0" spid="138" grpId="7"/>
      <p:bldP build="whole" bldLvl="1" animBg="1" rev="0" advAuto="0" spid="146" grpId="16"/>
      <p:bldP build="whole" bldLvl="1" animBg="1" rev="0" advAuto="0" spid="140" grpId="13"/>
      <p:bldP build="whole" bldLvl="1" animBg="1" rev="0" advAuto="0" spid="143" grpId="9"/>
      <p:bldP build="whole" bldLvl="1" animBg="1" rev="0" advAuto="0" spid="135" grpId="11"/>
      <p:bldP build="whole" bldLvl="1" animBg="1" rev="0" advAuto="0" spid="134" grpId="5"/>
      <p:bldP build="whole" bldLvl="1" animBg="1" rev="0" advAuto="0" spid="147" grpId="15"/>
      <p:bldP build="whole" bldLvl="1" animBg="1" rev="0" advAuto="0" spid="137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