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33280" y="425205"/>
            <a:ext cx="5054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Methods</a:t>
            </a:r>
          </a:p>
        </p:txBody>
      </p:sp>
      <p:sp>
        <p:nvSpPr>
          <p:cNvPr id="120" name="Shape 120"/>
          <p:cNvSpPr/>
          <p:nvPr/>
        </p:nvSpPr>
        <p:spPr>
          <a:xfrm>
            <a:off x="9153612" y="3076678"/>
            <a:ext cx="5638669" cy="3092245"/>
          </a:xfrm>
          <a:prstGeom prst="roundRect">
            <a:avLst>
              <a:gd name="adj" fmla="val 616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121" name="Shape 121"/>
          <p:cNvSpPr/>
          <p:nvPr/>
        </p:nvSpPr>
        <p:spPr>
          <a:xfrm>
            <a:off x="5308492" y="4804710"/>
            <a:ext cx="382943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" name="Shape 122"/>
          <p:cNvSpPr/>
          <p:nvPr/>
        </p:nvSpPr>
        <p:spPr>
          <a:xfrm>
            <a:off x="14807967" y="4804710"/>
            <a:ext cx="382943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" name="Shape 123"/>
          <p:cNvSpPr/>
          <p:nvPr/>
        </p:nvSpPr>
        <p:spPr>
          <a:xfrm>
            <a:off x="4464814" y="3738376"/>
            <a:ext cx="15614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</a:t>
            </a:r>
          </a:p>
        </p:txBody>
      </p:sp>
      <p:sp>
        <p:nvSpPr>
          <p:cNvPr id="124" name="Shape 124"/>
          <p:cNvSpPr/>
          <p:nvPr/>
        </p:nvSpPr>
        <p:spPr>
          <a:xfrm>
            <a:off x="17434849" y="3738376"/>
            <a:ext cx="20554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125" name="Shape 125"/>
          <p:cNvSpPr/>
          <p:nvPr/>
        </p:nvSpPr>
        <p:spPr>
          <a:xfrm>
            <a:off x="1697832" y="8171539"/>
            <a:ext cx="33254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return_type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5491553" y="8171539"/>
            <a:ext cx="21609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identity</a:t>
            </a:r>
          </a:p>
        </p:txBody>
      </p:sp>
      <p:sp>
        <p:nvSpPr>
          <p:cNvPr id="127" name="Shape 127"/>
          <p:cNvSpPr/>
          <p:nvPr/>
        </p:nvSpPr>
        <p:spPr>
          <a:xfrm>
            <a:off x="8068296" y="8171539"/>
            <a:ext cx="22656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(arglist)</a:t>
            </a:r>
          </a:p>
        </p:txBody>
      </p:sp>
      <p:sp>
        <p:nvSpPr>
          <p:cNvPr id="128" name="Shape 128"/>
          <p:cNvSpPr/>
          <p:nvPr/>
        </p:nvSpPr>
        <p:spPr>
          <a:xfrm>
            <a:off x="3197702" y="9358371"/>
            <a:ext cx="3257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</a:t>
            </a:r>
          </a:p>
        </p:txBody>
      </p:sp>
      <p:sp>
        <p:nvSpPr>
          <p:cNvPr id="129" name="Shape 129"/>
          <p:cNvSpPr/>
          <p:nvPr/>
        </p:nvSpPr>
        <p:spPr>
          <a:xfrm>
            <a:off x="3197702" y="11160897"/>
            <a:ext cx="3257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30" name="Shape 130"/>
          <p:cNvSpPr/>
          <p:nvPr/>
        </p:nvSpPr>
        <p:spPr>
          <a:xfrm>
            <a:off x="13916257" y="8263633"/>
            <a:ext cx="78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</a:t>
            </a:r>
          </a:p>
        </p:txBody>
      </p:sp>
      <p:sp>
        <p:nvSpPr>
          <p:cNvPr id="131" name="Shape 131"/>
          <p:cNvSpPr/>
          <p:nvPr/>
        </p:nvSpPr>
        <p:spPr>
          <a:xfrm>
            <a:off x="15432362" y="8263633"/>
            <a:ext cx="12433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</a:t>
            </a:r>
          </a:p>
        </p:txBody>
      </p:sp>
      <p:sp>
        <p:nvSpPr>
          <p:cNvPr id="132" name="Shape 132"/>
          <p:cNvSpPr/>
          <p:nvPr/>
        </p:nvSpPr>
        <p:spPr>
          <a:xfrm>
            <a:off x="16619980" y="8263633"/>
            <a:ext cx="3148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(int a,int b)</a:t>
            </a:r>
          </a:p>
        </p:txBody>
      </p:sp>
      <p:sp>
        <p:nvSpPr>
          <p:cNvPr id="133" name="Shape 133"/>
          <p:cNvSpPr/>
          <p:nvPr/>
        </p:nvSpPr>
        <p:spPr>
          <a:xfrm>
            <a:off x="14145810" y="9450464"/>
            <a:ext cx="3257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</a:t>
            </a:r>
          </a:p>
        </p:txBody>
      </p:sp>
      <p:sp>
        <p:nvSpPr>
          <p:cNvPr id="134" name="Shape 134"/>
          <p:cNvSpPr/>
          <p:nvPr/>
        </p:nvSpPr>
        <p:spPr>
          <a:xfrm>
            <a:off x="14145809" y="11954987"/>
            <a:ext cx="3257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35" name="Shape 135"/>
          <p:cNvSpPr/>
          <p:nvPr/>
        </p:nvSpPr>
        <p:spPr>
          <a:xfrm>
            <a:off x="15118616" y="10161227"/>
            <a:ext cx="42697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 sum = a+b;</a:t>
            </a:r>
          </a:p>
        </p:txBody>
      </p:sp>
      <p:sp>
        <p:nvSpPr>
          <p:cNvPr id="136" name="Shape 136"/>
          <p:cNvSpPr/>
          <p:nvPr/>
        </p:nvSpPr>
        <p:spPr>
          <a:xfrm>
            <a:off x="15241670" y="11160897"/>
            <a:ext cx="33254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return sum;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1"/>
      <p:bldP build="whole" bldLvl="1" animBg="1" rev="0" advAuto="0" spid="126" grpId="8"/>
      <p:bldP build="whole" bldLvl="1" animBg="1" rev="0" advAuto="0" spid="130" grpId="12"/>
      <p:bldP build="whole" bldLvl="1" animBg="1" rev="0" advAuto="0" spid="136" grpId="17"/>
      <p:bldP build="whole" bldLvl="1" animBg="1" rev="0" advAuto="0" spid="119" grpId="1"/>
      <p:bldP build="whole" bldLvl="1" animBg="1" rev="0" advAuto="0" spid="120" grpId="2"/>
      <p:bldP build="whole" bldLvl="1" animBg="1" rev="0" advAuto="0" spid="123" grpId="4"/>
      <p:bldP build="whole" bldLvl="1" animBg="1" rev="0" advAuto="0" spid="128" grpId="10"/>
      <p:bldP build="whole" bldLvl="1" animBg="1" rev="0" advAuto="0" spid="122" grpId="5"/>
      <p:bldP build="whole" bldLvl="1" animBg="1" rev="0" advAuto="0" spid="125" grpId="7"/>
      <p:bldP build="whole" bldLvl="1" animBg="1" rev="0" advAuto="0" spid="132" grpId="14"/>
      <p:bldP build="whole" bldLvl="1" animBg="1" rev="0" advAuto="0" spid="133" grpId="15"/>
      <p:bldP build="whole" bldLvl="1" animBg="1" rev="0" advAuto="0" spid="135" grpId="16"/>
      <p:bldP build="whole" bldLvl="1" animBg="1" rev="0" advAuto="0" spid="134" grpId="18"/>
      <p:bldP build="whole" bldLvl="1" animBg="1" rev="0" advAuto="0" spid="127" grpId="9"/>
      <p:bldP build="whole" bldLvl="1" animBg="1" rev="0" advAuto="0" spid="121" grpId="3"/>
      <p:bldP build="whole" bldLvl="1" animBg="1" rev="0" advAuto="0" spid="131" grpId="13"/>
      <p:bldP build="whole" bldLvl="1" animBg="1" rev="0" advAuto="0" spid="124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237070" y="3668562"/>
            <a:ext cx="26904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methodA</a:t>
            </a:r>
          </a:p>
        </p:txBody>
      </p:sp>
      <p:sp>
        <p:nvSpPr>
          <p:cNvPr id="139" name="Shape 139"/>
          <p:cNvSpPr/>
          <p:nvPr/>
        </p:nvSpPr>
        <p:spPr>
          <a:xfrm>
            <a:off x="10358057" y="3668562"/>
            <a:ext cx="26904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methodB</a:t>
            </a:r>
          </a:p>
        </p:txBody>
      </p:sp>
      <p:sp>
        <p:nvSpPr>
          <p:cNvPr id="140" name="Shape 140"/>
          <p:cNvSpPr/>
          <p:nvPr/>
        </p:nvSpPr>
        <p:spPr>
          <a:xfrm>
            <a:off x="17321954" y="1504341"/>
            <a:ext cx="2725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MethodC</a:t>
            </a:r>
          </a:p>
        </p:txBody>
      </p:sp>
      <p:sp>
        <p:nvSpPr>
          <p:cNvPr id="141" name="Shape 141"/>
          <p:cNvSpPr/>
          <p:nvPr/>
        </p:nvSpPr>
        <p:spPr>
          <a:xfrm>
            <a:off x="17321954" y="5645623"/>
            <a:ext cx="2725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MethodD</a:t>
            </a:r>
          </a:p>
        </p:txBody>
      </p:sp>
      <p:sp>
        <p:nvSpPr>
          <p:cNvPr id="142" name="Shape 142"/>
          <p:cNvSpPr/>
          <p:nvPr/>
        </p:nvSpPr>
        <p:spPr>
          <a:xfrm>
            <a:off x="3989933" y="9323464"/>
            <a:ext cx="33489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placeOrder</a:t>
            </a:r>
          </a:p>
        </p:txBody>
      </p:sp>
      <p:sp>
        <p:nvSpPr>
          <p:cNvPr id="143" name="Shape 143"/>
          <p:cNvSpPr/>
          <p:nvPr/>
        </p:nvSpPr>
        <p:spPr>
          <a:xfrm>
            <a:off x="9940545" y="8101726"/>
            <a:ext cx="35255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chargeCard</a:t>
            </a:r>
          </a:p>
        </p:txBody>
      </p:sp>
      <p:sp>
        <p:nvSpPr>
          <p:cNvPr id="144" name="Shape 144"/>
          <p:cNvSpPr/>
          <p:nvPr/>
        </p:nvSpPr>
        <p:spPr>
          <a:xfrm>
            <a:off x="9940724" y="11382965"/>
            <a:ext cx="29603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shipOrder</a:t>
            </a:r>
          </a:p>
        </p:txBody>
      </p:sp>
      <p:sp>
        <p:nvSpPr>
          <p:cNvPr id="145" name="Shape 145"/>
          <p:cNvSpPr/>
          <p:nvPr/>
        </p:nvSpPr>
        <p:spPr>
          <a:xfrm flipV="1">
            <a:off x="7507811" y="8601162"/>
            <a:ext cx="2273435" cy="112587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" name="Shape 146"/>
          <p:cNvSpPr/>
          <p:nvPr/>
        </p:nvSpPr>
        <p:spPr>
          <a:xfrm>
            <a:off x="7507811" y="10028568"/>
            <a:ext cx="2278116" cy="174657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" name="Shape 147"/>
          <p:cNvSpPr/>
          <p:nvPr/>
        </p:nvSpPr>
        <p:spPr>
          <a:xfrm>
            <a:off x="5994192" y="4094413"/>
            <a:ext cx="429723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8" name="Shape 148"/>
          <p:cNvSpPr/>
          <p:nvPr/>
        </p:nvSpPr>
        <p:spPr>
          <a:xfrm flipV="1">
            <a:off x="12928017" y="2180593"/>
            <a:ext cx="4285818" cy="165684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9" name="Shape 149"/>
          <p:cNvSpPr/>
          <p:nvPr/>
        </p:nvSpPr>
        <p:spPr>
          <a:xfrm>
            <a:off x="13054835" y="4278600"/>
            <a:ext cx="4033096" cy="170481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9"/>
      <p:bldP build="whole" bldLvl="1" animBg="1" rev="0" advAuto="0" spid="148" grpId="4"/>
      <p:bldP build="whole" bldLvl="1" animBg="1" rev="0" advAuto="0" spid="138" grpId="1"/>
      <p:bldP build="whole" bldLvl="1" animBg="1" rev="0" advAuto="0" spid="147" grpId="2"/>
      <p:bldP build="whole" bldLvl="1" animBg="1" rev="0" advAuto="0" spid="139" grpId="3"/>
      <p:bldP build="whole" bldLvl="1" animBg="1" rev="0" advAuto="0" spid="140" grpId="5"/>
      <p:bldP build="whole" bldLvl="1" animBg="1" rev="0" advAuto="0" spid="143" grpId="10"/>
      <p:bldP build="whole" bldLvl="1" animBg="1" rev="0" advAuto="0" spid="142" grpId="8"/>
      <p:bldP build="whole" bldLvl="1" animBg="1" rev="0" advAuto="0" spid="144" grpId="12"/>
      <p:bldP build="whole" bldLvl="1" animBg="1" rev="0" advAuto="0" spid="149" grpId="6"/>
      <p:bldP build="whole" bldLvl="1" animBg="1" rev="0" advAuto="0" spid="146" grpId="11"/>
      <p:bldP build="whole" bldLvl="1" animBg="1" rev="0" advAuto="0" spid="141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913543" y="809180"/>
            <a:ext cx="63601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Four Types</a:t>
            </a:r>
          </a:p>
        </p:txBody>
      </p:sp>
      <p:sp>
        <p:nvSpPr>
          <p:cNvPr id="152" name="Shape 152"/>
          <p:cNvSpPr/>
          <p:nvPr/>
        </p:nvSpPr>
        <p:spPr>
          <a:xfrm>
            <a:off x="3370310" y="3078122"/>
            <a:ext cx="138036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void methodName(void)</a:t>
            </a:r>
          </a:p>
        </p:txBody>
      </p:sp>
      <p:sp>
        <p:nvSpPr>
          <p:cNvPr id="153" name="Shape 153"/>
          <p:cNvSpPr/>
          <p:nvPr/>
        </p:nvSpPr>
        <p:spPr>
          <a:xfrm>
            <a:off x="3445477" y="5556504"/>
            <a:ext cx="127457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int methodName(void)</a:t>
            </a:r>
          </a:p>
        </p:txBody>
      </p:sp>
      <p:sp>
        <p:nvSpPr>
          <p:cNvPr id="154" name="Shape 154"/>
          <p:cNvSpPr/>
          <p:nvPr/>
        </p:nvSpPr>
        <p:spPr>
          <a:xfrm>
            <a:off x="3415923" y="8034887"/>
            <a:ext cx="116878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int methodName(int)</a:t>
            </a:r>
          </a:p>
        </p:txBody>
      </p:sp>
      <p:sp>
        <p:nvSpPr>
          <p:cNvPr id="155" name="Shape 155"/>
          <p:cNvSpPr/>
          <p:nvPr/>
        </p:nvSpPr>
        <p:spPr>
          <a:xfrm>
            <a:off x="3445477" y="10779897"/>
            <a:ext cx="127457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void methodName(int)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5" grpId="5"/>
      <p:bldP build="whole" bldLvl="1" animBg="1" rev="0" advAuto="0" spid="152" grpId="2"/>
      <p:bldP build="whole" bldLvl="1" animBg="1" rev="0" advAuto="0" spid="153" grpId="3"/>
      <p:bldP build="whole" bldLvl="1" animBg="1" rev="0" advAuto="0" spid="154" grpId="4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