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618990" y="6045200"/>
            <a:ext cx="15146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Object Oriented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702458" y="1576690"/>
            <a:ext cx="816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Encapsulation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2781675" y="4555697"/>
            <a:ext cx="646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Inheritance</a:t>
            </a:r>
          </a:p>
        </p:txBody>
      </p:sp>
      <p:sp>
        <p:nvSpPr>
          <p:cNvPr id="123" name="Shape 123"/>
          <p:cNvSpPr/>
          <p:nvPr/>
        </p:nvSpPr>
        <p:spPr>
          <a:xfrm>
            <a:off x="2711825" y="7534702"/>
            <a:ext cx="6607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Abstraction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2704364" y="10513708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Polymorphism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4" grpId="4"/>
      <p:bldP build="whole" bldLvl="1" animBg="1" rev="0" advAuto="0" spid="123" grpId="3"/>
      <p:bldP build="whole" bldLvl="1" animBg="1" rev="0" advAuto="0" spid="12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175724" y="3916113"/>
            <a:ext cx="80429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Not only JAVA</a:t>
            </a:r>
          </a:p>
        </p:txBody>
      </p:sp>
      <p:sp>
        <p:nvSpPr>
          <p:cNvPr id="127" name="Shape 127"/>
          <p:cNvSpPr/>
          <p:nvPr/>
        </p:nvSpPr>
        <p:spPr>
          <a:xfrm>
            <a:off x="5976319" y="8174286"/>
            <a:ext cx="1197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