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43406" y="714025"/>
            <a:ext cx="161810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Object Oriented Programing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10225131" y="4277841"/>
            <a:ext cx="2793596" cy="222105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Computer</a:t>
            </a:r>
          </a:p>
        </p:txBody>
      </p:sp>
      <p:sp>
        <p:nvSpPr>
          <p:cNvPr id="121" name="Shape 121"/>
          <p:cNvSpPr/>
          <p:nvPr/>
        </p:nvSpPr>
        <p:spPr>
          <a:xfrm>
            <a:off x="16186680" y="4277841"/>
            <a:ext cx="2793595" cy="222105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Router</a:t>
            </a:r>
          </a:p>
        </p:txBody>
      </p:sp>
      <p:sp>
        <p:nvSpPr>
          <p:cNvPr id="122" name="Shape 122"/>
          <p:cNvSpPr/>
          <p:nvPr/>
        </p:nvSpPr>
        <p:spPr>
          <a:xfrm>
            <a:off x="4263582" y="4277841"/>
            <a:ext cx="2682576" cy="222105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123" name="Shape 123"/>
          <p:cNvSpPr/>
          <p:nvPr/>
        </p:nvSpPr>
        <p:spPr>
          <a:xfrm>
            <a:off x="10368291" y="7591814"/>
            <a:ext cx="2507274" cy="272000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ATM</a:t>
            </a:r>
          </a:p>
        </p:txBody>
      </p:sp>
      <p:sp>
        <p:nvSpPr>
          <p:cNvPr id="124" name="Shape 124"/>
          <p:cNvSpPr/>
          <p:nvPr/>
        </p:nvSpPr>
        <p:spPr>
          <a:xfrm>
            <a:off x="15862487" y="7591814"/>
            <a:ext cx="2507274" cy="272000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BANK SERVER</a:t>
            </a:r>
          </a:p>
        </p:txBody>
      </p:sp>
      <p:sp>
        <p:nvSpPr>
          <p:cNvPr id="125" name="Shape 125"/>
          <p:cNvSpPr/>
          <p:nvPr/>
        </p:nvSpPr>
        <p:spPr>
          <a:xfrm>
            <a:off x="4208072" y="7753700"/>
            <a:ext cx="2793595" cy="239623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126" name="Shape 126"/>
          <p:cNvSpPr/>
          <p:nvPr/>
        </p:nvSpPr>
        <p:spPr>
          <a:xfrm>
            <a:off x="13205905" y="5388367"/>
            <a:ext cx="279359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" name="Shape 127"/>
          <p:cNvSpPr/>
          <p:nvPr/>
        </p:nvSpPr>
        <p:spPr>
          <a:xfrm>
            <a:off x="13035632" y="9078816"/>
            <a:ext cx="27935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Shape 128"/>
          <p:cNvSpPr/>
          <p:nvPr/>
        </p:nvSpPr>
        <p:spPr>
          <a:xfrm>
            <a:off x="7188847" y="5388367"/>
            <a:ext cx="27935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Shape 129"/>
          <p:cNvSpPr/>
          <p:nvPr/>
        </p:nvSpPr>
        <p:spPr>
          <a:xfrm>
            <a:off x="7415182" y="9078816"/>
            <a:ext cx="27935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5"/>
      <p:bldP build="whole" bldLvl="1" animBg="1" rev="0" advAuto="0" spid="129" grpId="8"/>
      <p:bldP build="whole" bldLvl="1" animBg="1" rev="0" advAuto="0" spid="122" grpId="2"/>
      <p:bldP build="whole" bldLvl="1" animBg="1" rev="0" advAuto="0" spid="124" grpId="11"/>
      <p:bldP build="whole" bldLvl="1" animBg="1" rev="0" advAuto="0" spid="127" grpId="10"/>
      <p:bldP build="whole" bldLvl="1" animBg="1" rev="0" advAuto="0" spid="119" grpId="1"/>
      <p:bldP build="whole" bldLvl="1" animBg="1" rev="0" advAuto="0" spid="128" grpId="3"/>
      <p:bldP build="whole" bldLvl="1" animBg="1" rev="0" advAuto="0" spid="120" grpId="4"/>
      <p:bldP build="whole" bldLvl="1" animBg="1" rev="0" advAuto="0" spid="123" grpId="9"/>
      <p:bldP build="whole" bldLvl="1" animBg="1" rev="0" advAuto="0" spid="125" grpId="7"/>
      <p:bldP build="whole" bldLvl="1" animBg="1" rev="0" advAuto="0" spid="12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316689" y="1504190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4937330" y="2850337"/>
            <a:ext cx="34334" cy="286863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Shape 133"/>
          <p:cNvSpPr/>
          <p:nvPr/>
        </p:nvSpPr>
        <p:spPr>
          <a:xfrm>
            <a:off x="4965075" y="3746769"/>
            <a:ext cx="1259487" cy="4994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" name="Shape 134"/>
          <p:cNvSpPr/>
          <p:nvPr/>
        </p:nvSpPr>
        <p:spPr>
          <a:xfrm>
            <a:off x="4965075" y="5494734"/>
            <a:ext cx="1259487" cy="49942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" name="Shape 135"/>
          <p:cNvSpPr/>
          <p:nvPr/>
        </p:nvSpPr>
        <p:spPr>
          <a:xfrm flipV="1">
            <a:off x="3725143" y="3796848"/>
            <a:ext cx="1257604" cy="6634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3725143" y="5494161"/>
            <a:ext cx="1257604" cy="663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" name="Shape 137"/>
          <p:cNvSpPr/>
          <p:nvPr/>
        </p:nvSpPr>
        <p:spPr>
          <a:xfrm>
            <a:off x="17627537" y="1796246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H="1">
            <a:off x="18248179" y="3142394"/>
            <a:ext cx="34334" cy="28686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Shape 139"/>
          <p:cNvSpPr/>
          <p:nvPr/>
        </p:nvSpPr>
        <p:spPr>
          <a:xfrm>
            <a:off x="18275924" y="4038826"/>
            <a:ext cx="1259487" cy="4994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0" name="Shape 140"/>
          <p:cNvSpPr/>
          <p:nvPr/>
        </p:nvSpPr>
        <p:spPr>
          <a:xfrm>
            <a:off x="18275924" y="5786791"/>
            <a:ext cx="1259487" cy="4994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Shape 141"/>
          <p:cNvSpPr/>
          <p:nvPr/>
        </p:nvSpPr>
        <p:spPr>
          <a:xfrm flipV="1">
            <a:off x="17035992" y="4088905"/>
            <a:ext cx="1257604" cy="663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" name="Shape 142"/>
          <p:cNvSpPr/>
          <p:nvPr/>
        </p:nvSpPr>
        <p:spPr>
          <a:xfrm flipV="1">
            <a:off x="17035992" y="5786218"/>
            <a:ext cx="1257604" cy="6634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Shape 143"/>
          <p:cNvSpPr/>
          <p:nvPr/>
        </p:nvSpPr>
        <p:spPr>
          <a:xfrm>
            <a:off x="6730126" y="4626990"/>
            <a:ext cx="975397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Shape 144"/>
          <p:cNvSpPr/>
          <p:nvPr/>
        </p:nvSpPr>
        <p:spPr>
          <a:xfrm>
            <a:off x="4599636" y="7180241"/>
            <a:ext cx="12084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age</a:t>
            </a:r>
          </a:p>
        </p:txBody>
      </p:sp>
      <p:sp>
        <p:nvSpPr>
          <p:cNvPr id="145" name="Shape 145"/>
          <p:cNvSpPr/>
          <p:nvPr/>
        </p:nvSpPr>
        <p:spPr>
          <a:xfrm>
            <a:off x="4602630" y="8441917"/>
            <a:ext cx="19843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</a:t>
            </a:r>
          </a:p>
        </p:txBody>
      </p:sp>
      <p:sp>
        <p:nvSpPr>
          <p:cNvPr id="146" name="Shape 146"/>
          <p:cNvSpPr/>
          <p:nvPr/>
        </p:nvSpPr>
        <p:spPr>
          <a:xfrm>
            <a:off x="4493347" y="9703592"/>
            <a:ext cx="35375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qualification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17494187" y="626747"/>
            <a:ext cx="15367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Mary</a:t>
            </a:r>
          </a:p>
        </p:txBody>
      </p:sp>
      <p:sp>
        <p:nvSpPr>
          <p:cNvPr id="148" name="Shape 148"/>
          <p:cNvSpPr/>
          <p:nvPr/>
        </p:nvSpPr>
        <p:spPr>
          <a:xfrm>
            <a:off x="4206199" y="525463"/>
            <a:ext cx="14909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John</a:t>
            </a:r>
          </a:p>
        </p:txBody>
      </p:sp>
      <p:sp>
        <p:nvSpPr>
          <p:cNvPr id="149" name="Shape 149"/>
          <p:cNvSpPr/>
          <p:nvPr/>
        </p:nvSpPr>
        <p:spPr>
          <a:xfrm>
            <a:off x="10776902" y="5312645"/>
            <a:ext cx="17018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look()</a:t>
            </a:r>
          </a:p>
        </p:txBody>
      </p:sp>
      <p:sp>
        <p:nvSpPr>
          <p:cNvPr id="150" name="Shape 150"/>
          <p:cNvSpPr/>
          <p:nvPr/>
        </p:nvSpPr>
        <p:spPr>
          <a:xfrm>
            <a:off x="10729709" y="6732361"/>
            <a:ext cx="2266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speak()</a:t>
            </a:r>
          </a:p>
        </p:txBody>
      </p:sp>
      <p:sp>
        <p:nvSpPr>
          <p:cNvPr id="151" name="Shape 151"/>
          <p:cNvSpPr/>
          <p:nvPr/>
        </p:nvSpPr>
        <p:spPr>
          <a:xfrm>
            <a:off x="12682615" y="8289517"/>
            <a:ext cx="52865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Three Things</a:t>
            </a:r>
          </a:p>
        </p:txBody>
      </p:sp>
      <p:sp>
        <p:nvSpPr>
          <p:cNvPr id="152" name="Shape 152"/>
          <p:cNvSpPr/>
          <p:nvPr/>
        </p:nvSpPr>
        <p:spPr>
          <a:xfrm>
            <a:off x="14620391" y="9704151"/>
            <a:ext cx="406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Identity/Name</a:t>
            </a:r>
          </a:p>
        </p:txBody>
      </p:sp>
      <p:sp>
        <p:nvSpPr>
          <p:cNvPr id="153" name="Shape 153"/>
          <p:cNvSpPr/>
          <p:nvPr/>
        </p:nvSpPr>
        <p:spPr>
          <a:xfrm>
            <a:off x="14767289" y="10908095"/>
            <a:ext cx="57950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Properties/Variables</a:t>
            </a:r>
          </a:p>
        </p:txBody>
      </p:sp>
      <p:sp>
        <p:nvSpPr>
          <p:cNvPr id="154" name="Shape 154"/>
          <p:cNvSpPr/>
          <p:nvPr/>
        </p:nvSpPr>
        <p:spPr>
          <a:xfrm>
            <a:off x="14750782" y="12112038"/>
            <a:ext cx="63614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Functionality/Behavior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22"/>
      <p:bldP build="whole" bldLvl="1" animBg="1" rev="0" advAuto="0" spid="134" grpId="5"/>
      <p:bldP build="whole" bldLvl="1" animBg="1" rev="0" advAuto="0" spid="138" grpId="8"/>
      <p:bldP build="whole" bldLvl="1" animBg="1" rev="0" advAuto="0" spid="142" grpId="12"/>
      <p:bldP build="whole" bldLvl="1" animBg="1" rev="0" advAuto="0" spid="136" grpId="6"/>
      <p:bldP build="whole" bldLvl="1" animBg="1" rev="0" advAuto="0" spid="146" grpId="18"/>
      <p:bldP build="whole" bldLvl="1" animBg="1" rev="0" advAuto="0" spid="144" grpId="16"/>
      <p:bldP build="whole" bldLvl="1" animBg="1" rev="0" advAuto="0" spid="151" grpId="21"/>
      <p:bldP build="whole" bldLvl="1" animBg="1" rev="0" advAuto="0" spid="135" grpId="4"/>
      <p:bldP build="whole" bldLvl="1" animBg="1" rev="0" advAuto="0" spid="153" grpId="23"/>
      <p:bldP build="whole" bldLvl="1" animBg="1" rev="0" advAuto="0" spid="139" grpId="9"/>
      <p:bldP build="whole" bldLvl="1" animBg="1" rev="0" advAuto="0" spid="141" grpId="10"/>
      <p:bldP build="whole" bldLvl="1" animBg="1" rev="0" advAuto="0" spid="140" grpId="11"/>
      <p:bldP build="whole" bldLvl="1" animBg="1" rev="0" advAuto="0" spid="148" grpId="13"/>
      <p:bldP build="whole" bldLvl="1" animBg="1" rev="0" advAuto="0" spid="150" grpId="20"/>
      <p:bldP build="whole" bldLvl="1" animBg="1" rev="0" advAuto="0" spid="131" grpId="1"/>
      <p:bldP build="whole" bldLvl="1" animBg="1" rev="0" advAuto="0" spid="137" grpId="7"/>
      <p:bldP build="whole" bldLvl="1" animBg="1" rev="0" advAuto="0" spid="133" grpId="3"/>
      <p:bldP build="whole" bldLvl="1" animBg="1" rev="0" advAuto="0" spid="147" grpId="14"/>
      <p:bldP build="whole" bldLvl="1" animBg="1" rev="0" advAuto="0" spid="145" grpId="17"/>
      <p:bldP build="whole" bldLvl="1" animBg="1" rev="0" advAuto="0" spid="143" grpId="15"/>
      <p:bldP build="whole" bldLvl="1" animBg="1" rev="0" advAuto="0" spid="132" grpId="2"/>
      <p:bldP build="whole" bldLvl="1" animBg="1" rev="0" advAuto="0" spid="154" grpId="24"/>
      <p:bldP build="whole" bldLvl="1" animBg="1" rev="0" advAuto="0" spid="149" grpId="1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9539619" y="3989670"/>
            <a:ext cx="3236124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157" name="Shape 157"/>
          <p:cNvSpPr/>
          <p:nvPr/>
        </p:nvSpPr>
        <p:spPr>
          <a:xfrm>
            <a:off x="808153" y="1347175"/>
            <a:ext cx="177342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MAP REAL WORLD PROBLEMS TO SOFTWARE SOLUTIONS </a:t>
            </a:r>
          </a:p>
        </p:txBody>
      </p:sp>
      <p:sp>
        <p:nvSpPr>
          <p:cNvPr id="158" name="Shape 158"/>
          <p:cNvSpPr/>
          <p:nvPr/>
        </p:nvSpPr>
        <p:spPr>
          <a:xfrm>
            <a:off x="1179860" y="3436419"/>
            <a:ext cx="4878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Online Shopping</a:t>
            </a:r>
          </a:p>
        </p:txBody>
      </p:sp>
      <p:sp>
        <p:nvSpPr>
          <p:cNvPr id="159" name="Shape 159"/>
          <p:cNvSpPr/>
          <p:nvPr/>
        </p:nvSpPr>
        <p:spPr>
          <a:xfrm>
            <a:off x="3306058" y="6619236"/>
            <a:ext cx="3236125" cy="2959350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Customer</a:t>
            </a:r>
          </a:p>
        </p:txBody>
      </p:sp>
      <p:sp>
        <p:nvSpPr>
          <p:cNvPr id="160" name="Shape 160"/>
          <p:cNvSpPr/>
          <p:nvPr/>
        </p:nvSpPr>
        <p:spPr>
          <a:xfrm>
            <a:off x="15773179" y="4241820"/>
            <a:ext cx="3236125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161" name="Shape 161"/>
          <p:cNvSpPr/>
          <p:nvPr/>
        </p:nvSpPr>
        <p:spPr>
          <a:xfrm>
            <a:off x="9539619" y="9736015"/>
            <a:ext cx="3236124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Address</a:t>
            </a:r>
          </a:p>
        </p:txBody>
      </p:sp>
      <p:sp>
        <p:nvSpPr>
          <p:cNvPr id="162" name="Shape 162"/>
          <p:cNvSpPr/>
          <p:nvPr/>
        </p:nvSpPr>
        <p:spPr>
          <a:xfrm>
            <a:off x="16402629" y="9736015"/>
            <a:ext cx="3236125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Payment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6" grpId="4"/>
      <p:bldP build="whole" bldLvl="1" animBg="1" rev="0" advAuto="0" spid="158" grpId="2"/>
      <p:bldP build="whole" bldLvl="1" animBg="1" rev="0" advAuto="0" spid="160" grpId="5"/>
      <p:bldP build="whole" bldLvl="1" animBg="1" rev="0" advAuto="0" spid="161" grpId="6"/>
      <p:bldP build="whole" bldLvl="1" animBg="1" rev="0" advAuto="0" spid="162" grpId="7"/>
      <p:bldP build="whole" bldLvl="1" animBg="1" rev="0" advAuto="0" spid="15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6366608" y="2476769"/>
            <a:ext cx="3236125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Doctor</a:t>
            </a:r>
          </a:p>
        </p:txBody>
      </p:sp>
      <p:sp>
        <p:nvSpPr>
          <p:cNvPr id="165" name="Shape 165"/>
          <p:cNvSpPr/>
          <p:nvPr/>
        </p:nvSpPr>
        <p:spPr>
          <a:xfrm>
            <a:off x="642722" y="874739"/>
            <a:ext cx="76093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Hospital Management</a:t>
            </a:r>
          </a:p>
        </p:txBody>
      </p:sp>
      <p:sp>
        <p:nvSpPr>
          <p:cNvPr id="166" name="Shape 166"/>
          <p:cNvSpPr/>
          <p:nvPr/>
        </p:nvSpPr>
        <p:spPr>
          <a:xfrm>
            <a:off x="2829326" y="5610635"/>
            <a:ext cx="3236125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Patient</a:t>
            </a:r>
          </a:p>
        </p:txBody>
      </p:sp>
      <p:sp>
        <p:nvSpPr>
          <p:cNvPr id="167" name="Shape 167"/>
          <p:cNvSpPr/>
          <p:nvPr/>
        </p:nvSpPr>
        <p:spPr>
          <a:xfrm>
            <a:off x="9171405" y="2476769"/>
            <a:ext cx="4110489" cy="2959351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Appointment</a:t>
            </a:r>
          </a:p>
        </p:txBody>
      </p:sp>
      <p:sp>
        <p:nvSpPr>
          <p:cNvPr id="168" name="Shape 168"/>
          <p:cNvSpPr/>
          <p:nvPr/>
        </p:nvSpPr>
        <p:spPr>
          <a:xfrm>
            <a:off x="16563801" y="8259136"/>
            <a:ext cx="3236124" cy="2959350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8603001" y="8259136"/>
            <a:ext cx="4371785" cy="2959350"/>
          </a:xfrm>
          <a:prstGeom prst="roundRect">
            <a:avLst>
              <a:gd name="adj" fmla="val 5803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Prescription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whole" bldLvl="1" animBg="1" rev="0" advAuto="0" spid="168" grpId="6"/>
      <p:bldP build="whole" bldLvl="1" animBg="1" rev="0" advAuto="0" spid="167" grpId="3"/>
      <p:bldP build="whole" bldLvl="1" animBg="1" rev="0" advAuto="0" spid="166" grpId="2"/>
      <p:bldP build="whole" bldLvl="1" animBg="1" rev="0" advAuto="0" spid="164" grpId="4"/>
      <p:bldP build="whole" bldLvl="1" animBg="1" rev="0" advAuto="0" spid="169" grpId="5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