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023622" y="572834"/>
            <a:ext cx="745490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Dependency</a:t>
            </a:r>
          </a:p>
        </p:txBody>
      </p:sp>
      <p:sp>
        <p:nvSpPr>
          <p:cNvPr id="120" name="Shape 120"/>
          <p:cNvSpPr/>
          <p:nvPr/>
        </p:nvSpPr>
        <p:spPr>
          <a:xfrm>
            <a:off x="3542632" y="6364222"/>
            <a:ext cx="2416881" cy="2095438"/>
          </a:xfrm>
          <a:prstGeom prst="roundRect">
            <a:avLst>
              <a:gd name="adj" fmla="val 9091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code</a:t>
            </a:r>
          </a:p>
        </p:txBody>
      </p:sp>
      <p:sp>
        <p:nvSpPr>
          <p:cNvPr id="121" name="Shape 121"/>
          <p:cNvSpPr/>
          <p:nvPr/>
        </p:nvSpPr>
        <p:spPr>
          <a:xfrm>
            <a:off x="2796957" y="5225810"/>
            <a:ext cx="184340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App.c</a:t>
            </a:r>
          </a:p>
        </p:txBody>
      </p:sp>
      <p:sp>
        <p:nvSpPr>
          <p:cNvPr id="122" name="Shape 122"/>
          <p:cNvSpPr/>
          <p:nvPr/>
        </p:nvSpPr>
        <p:spPr>
          <a:xfrm>
            <a:off x="8838469" y="3539775"/>
            <a:ext cx="4243706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Compiler</a:t>
            </a:r>
          </a:p>
        </p:txBody>
      </p:sp>
      <p:sp>
        <p:nvSpPr>
          <p:cNvPr id="123" name="Shape 123"/>
          <p:cNvSpPr/>
          <p:nvPr/>
        </p:nvSpPr>
        <p:spPr>
          <a:xfrm>
            <a:off x="8838469" y="9855390"/>
            <a:ext cx="4243706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Compiler</a:t>
            </a:r>
          </a:p>
        </p:txBody>
      </p:sp>
      <p:sp>
        <p:nvSpPr>
          <p:cNvPr id="124" name="Shape 124"/>
          <p:cNvSpPr/>
          <p:nvPr/>
        </p:nvSpPr>
        <p:spPr>
          <a:xfrm flipV="1">
            <a:off x="6230441" y="5014103"/>
            <a:ext cx="2410768" cy="125887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5" name="Shape 125"/>
          <p:cNvSpPr/>
          <p:nvPr/>
        </p:nvSpPr>
        <p:spPr>
          <a:xfrm>
            <a:off x="6230346" y="8392232"/>
            <a:ext cx="2410745" cy="124174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6" name="Shape 126"/>
          <p:cNvSpPr/>
          <p:nvPr/>
        </p:nvSpPr>
        <p:spPr>
          <a:xfrm>
            <a:off x="9434846" y="2436669"/>
            <a:ext cx="26898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Windows</a:t>
            </a:r>
          </a:p>
        </p:txBody>
      </p:sp>
      <p:sp>
        <p:nvSpPr>
          <p:cNvPr id="127" name="Shape 127"/>
          <p:cNvSpPr/>
          <p:nvPr/>
        </p:nvSpPr>
        <p:spPr>
          <a:xfrm>
            <a:off x="9791356" y="8957912"/>
            <a:ext cx="134937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Mac</a:t>
            </a:r>
          </a:p>
        </p:txBody>
      </p:sp>
      <p:sp>
        <p:nvSpPr>
          <p:cNvPr id="128" name="Shape 128"/>
          <p:cNvSpPr/>
          <p:nvPr/>
        </p:nvSpPr>
        <p:spPr>
          <a:xfrm flipV="1">
            <a:off x="13359123" y="4171395"/>
            <a:ext cx="3183260" cy="4153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9" name="Shape 129"/>
          <p:cNvSpPr/>
          <p:nvPr/>
        </p:nvSpPr>
        <p:spPr>
          <a:xfrm>
            <a:off x="16818917" y="3742975"/>
            <a:ext cx="251396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App.exe</a:t>
            </a:r>
          </a:p>
        </p:txBody>
      </p:sp>
      <p:sp>
        <p:nvSpPr>
          <p:cNvPr id="130" name="Shape 130"/>
          <p:cNvSpPr/>
          <p:nvPr/>
        </p:nvSpPr>
        <p:spPr>
          <a:xfrm>
            <a:off x="20084389" y="2201663"/>
            <a:ext cx="26898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Windows</a:t>
            </a:r>
          </a:p>
        </p:txBody>
      </p:sp>
      <p:sp>
        <p:nvSpPr>
          <p:cNvPr id="131" name="Shape 131"/>
          <p:cNvSpPr/>
          <p:nvPr/>
        </p:nvSpPr>
        <p:spPr>
          <a:xfrm>
            <a:off x="20295660" y="3504621"/>
            <a:ext cx="134937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Mac</a:t>
            </a:r>
          </a:p>
        </p:txBody>
      </p:sp>
      <p:sp>
        <p:nvSpPr>
          <p:cNvPr id="132" name="Shape 132"/>
          <p:cNvSpPr/>
          <p:nvPr/>
        </p:nvSpPr>
        <p:spPr>
          <a:xfrm>
            <a:off x="20295536" y="4820638"/>
            <a:ext cx="163195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Linux</a:t>
            </a:r>
          </a:p>
        </p:txBody>
      </p:sp>
      <p:sp>
        <p:nvSpPr>
          <p:cNvPr id="133" name="Shape 133"/>
          <p:cNvSpPr/>
          <p:nvPr/>
        </p:nvSpPr>
        <p:spPr>
          <a:xfrm flipV="1">
            <a:off x="19156040" y="2957100"/>
            <a:ext cx="1161282" cy="853245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4" name="Shape 134"/>
          <p:cNvSpPr/>
          <p:nvPr/>
        </p:nvSpPr>
        <p:spPr>
          <a:xfrm>
            <a:off x="19283774" y="4151760"/>
            <a:ext cx="898295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5" name="Shape 135"/>
          <p:cNvSpPr/>
          <p:nvPr/>
        </p:nvSpPr>
        <p:spPr>
          <a:xfrm>
            <a:off x="19284660" y="4490717"/>
            <a:ext cx="906996" cy="85313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6" name="Shape 136"/>
          <p:cNvSpPr/>
          <p:nvPr/>
        </p:nvSpPr>
        <p:spPr>
          <a:xfrm>
            <a:off x="22131427" y="3504621"/>
            <a:ext cx="50228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137" name="Shape 137"/>
          <p:cNvSpPr/>
          <p:nvPr/>
        </p:nvSpPr>
        <p:spPr>
          <a:xfrm>
            <a:off x="22329038" y="4820638"/>
            <a:ext cx="50228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138" name="Shape 138"/>
          <p:cNvSpPr/>
          <p:nvPr/>
        </p:nvSpPr>
        <p:spPr>
          <a:xfrm flipV="1">
            <a:off x="13148540" y="10487010"/>
            <a:ext cx="3183260" cy="4153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9" name="Shape 139"/>
          <p:cNvSpPr/>
          <p:nvPr/>
        </p:nvSpPr>
        <p:spPr>
          <a:xfrm>
            <a:off x="16397750" y="9898871"/>
            <a:ext cx="279527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App.dmg</a:t>
            </a:r>
          </a:p>
        </p:txBody>
      </p:sp>
      <p:sp>
        <p:nvSpPr>
          <p:cNvPr id="140" name="Shape 140"/>
          <p:cNvSpPr/>
          <p:nvPr/>
        </p:nvSpPr>
        <p:spPr>
          <a:xfrm>
            <a:off x="20449921" y="8485723"/>
            <a:ext cx="26898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Windows</a:t>
            </a:r>
          </a:p>
        </p:txBody>
      </p:sp>
      <p:sp>
        <p:nvSpPr>
          <p:cNvPr id="141" name="Shape 141"/>
          <p:cNvSpPr/>
          <p:nvPr/>
        </p:nvSpPr>
        <p:spPr>
          <a:xfrm>
            <a:off x="20754632" y="9801740"/>
            <a:ext cx="134937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Mac</a:t>
            </a:r>
          </a:p>
        </p:txBody>
      </p:sp>
      <p:sp>
        <p:nvSpPr>
          <p:cNvPr id="142" name="Shape 142"/>
          <p:cNvSpPr/>
          <p:nvPr/>
        </p:nvSpPr>
        <p:spPr>
          <a:xfrm>
            <a:off x="20750057" y="11117757"/>
            <a:ext cx="163195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Linux</a:t>
            </a:r>
          </a:p>
        </p:txBody>
      </p:sp>
      <p:sp>
        <p:nvSpPr>
          <p:cNvPr id="143" name="Shape 143"/>
          <p:cNvSpPr/>
          <p:nvPr/>
        </p:nvSpPr>
        <p:spPr>
          <a:xfrm flipV="1">
            <a:off x="19038058" y="9254219"/>
            <a:ext cx="1161282" cy="853246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4" name="Shape 144"/>
          <p:cNvSpPr/>
          <p:nvPr/>
        </p:nvSpPr>
        <p:spPr>
          <a:xfrm>
            <a:off x="19165792" y="10448880"/>
            <a:ext cx="1349376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5" name="Shape 145"/>
          <p:cNvSpPr/>
          <p:nvPr/>
        </p:nvSpPr>
        <p:spPr>
          <a:xfrm>
            <a:off x="19166679" y="10787836"/>
            <a:ext cx="1364055" cy="836445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6" name="Shape 146"/>
          <p:cNvSpPr/>
          <p:nvPr/>
        </p:nvSpPr>
        <p:spPr>
          <a:xfrm>
            <a:off x="23390363" y="8498782"/>
            <a:ext cx="50228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147" name="Shape 147"/>
          <p:cNvSpPr/>
          <p:nvPr/>
        </p:nvSpPr>
        <p:spPr>
          <a:xfrm>
            <a:off x="23058391" y="11117757"/>
            <a:ext cx="50228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148" name="Shape 148"/>
          <p:cNvSpPr/>
          <p:nvPr/>
        </p:nvSpPr>
        <p:spPr>
          <a:xfrm>
            <a:off x="11570017" y="6426199"/>
            <a:ext cx="1243966" cy="863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8" grpId="7"/>
      <p:bldP build="whole" bldLvl="1" animBg="1" rev="0" advAuto="0" spid="131" grpId="12"/>
      <p:bldP build="whole" bldLvl="1" animBg="1" rev="0" advAuto="0" spid="133" grpId="9"/>
      <p:bldP build="whole" bldLvl="1" animBg="1" rev="0" advAuto="0" spid="138" grpId="20"/>
      <p:bldP build="whole" bldLvl="1" animBg="1" rev="0" advAuto="0" spid="143" grpId="22"/>
      <p:bldP build="whole" bldLvl="1" animBg="1" rev="0" advAuto="0" spid="141" grpId="25"/>
      <p:bldP build="whole" bldLvl="1" animBg="1" rev="0" advAuto="0" spid="146" grpId="28"/>
      <p:bldP build="whole" bldLvl="1" animBg="1" rev="0" advAuto="0" spid="136" grpId="15"/>
      <p:bldP build="whole" bldLvl="1" animBg="1" rev="0" advAuto="0" spid="126" grpId="5"/>
      <p:bldP build="whole" bldLvl="1" animBg="1" rev="0" advAuto="0" spid="120" grpId="2"/>
      <p:bldP build="whole" bldLvl="1" animBg="1" rev="0" advAuto="0" spid="121" grpId="3"/>
      <p:bldP build="whole" bldLvl="1" animBg="1" rev="0" advAuto="0" spid="130" grpId="10"/>
      <p:bldP build="whole" bldLvl="1" animBg="1" rev="0" advAuto="0" spid="132" grpId="14"/>
      <p:bldP build="whole" bldLvl="1" animBg="1" rev="0" advAuto="0" spid="144" grpId="24"/>
      <p:bldP build="whole" bldLvl="1" animBg="1" rev="0" advAuto="0" spid="147" grpId="29"/>
      <p:bldP build="whole" bldLvl="1" animBg="1" rev="0" advAuto="0" spid="122" grpId="6"/>
      <p:bldP build="whole" bldLvl="1" animBg="1" rev="0" advAuto="0" spid="145" grpId="26"/>
      <p:bldP build="whole" bldLvl="1" animBg="1" rev="0" advAuto="0" spid="129" grpId="8"/>
      <p:bldP build="whole" bldLvl="1" animBg="1" rev="0" advAuto="0" spid="123" grpId="19"/>
      <p:bldP build="whole" bldLvl="1" animBg="1" rev="0" advAuto="0" spid="139" grpId="21"/>
      <p:bldP build="whole" bldLvl="1" animBg="1" rev="0" advAuto="0" spid="135" grpId="13"/>
      <p:bldP build="whole" bldLvl="1" animBg="1" rev="0" advAuto="0" spid="124" grpId="4"/>
      <p:bldP build="whole" bldLvl="1" animBg="1" rev="0" advAuto="0" spid="127" grpId="18"/>
      <p:bldP build="whole" bldLvl="1" animBg="1" rev="0" advAuto="0" spid="137" grpId="16"/>
      <p:bldP build="whole" bldLvl="1" animBg="1" rev="0" advAuto="0" spid="119" grpId="1"/>
      <p:bldP build="whole" bldLvl="1" animBg="1" rev="0" advAuto="0" spid="140" grpId="23"/>
      <p:bldP build="whole" bldLvl="1" animBg="1" rev="0" advAuto="0" spid="142" grpId="27"/>
      <p:bldP build="whole" bldLvl="1" animBg="1" rev="0" advAuto="0" spid="125" grpId="17"/>
      <p:bldP build="whole" bldLvl="1" animBg="1" rev="0" advAuto="0" spid="134" grpId="1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3542632" y="6046472"/>
            <a:ext cx="2416881" cy="2469012"/>
          </a:xfrm>
          <a:prstGeom prst="roundRect">
            <a:avLst>
              <a:gd name="adj" fmla="val 7882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code</a:t>
            </a:r>
          </a:p>
        </p:txBody>
      </p:sp>
      <p:sp>
        <p:nvSpPr>
          <p:cNvPr id="151" name="Shape 151"/>
          <p:cNvSpPr/>
          <p:nvPr/>
        </p:nvSpPr>
        <p:spPr>
          <a:xfrm>
            <a:off x="993501" y="4679460"/>
            <a:ext cx="417931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App.java</a:t>
            </a:r>
          </a:p>
        </p:txBody>
      </p:sp>
      <p:sp>
        <p:nvSpPr>
          <p:cNvPr id="152" name="Shape 152"/>
          <p:cNvSpPr/>
          <p:nvPr/>
        </p:nvSpPr>
        <p:spPr>
          <a:xfrm>
            <a:off x="8118136" y="6046472"/>
            <a:ext cx="2416881" cy="2558548"/>
          </a:xfrm>
          <a:prstGeom prst="roundRect">
            <a:avLst>
              <a:gd name="adj" fmla="val 7882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compiler</a:t>
            </a:r>
          </a:p>
        </p:txBody>
      </p:sp>
      <p:sp>
        <p:nvSpPr>
          <p:cNvPr id="153" name="Shape 153"/>
          <p:cNvSpPr/>
          <p:nvPr/>
        </p:nvSpPr>
        <p:spPr>
          <a:xfrm>
            <a:off x="896120" y="831151"/>
            <a:ext cx="672134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Independency</a:t>
            </a:r>
          </a:p>
        </p:txBody>
      </p:sp>
      <p:sp>
        <p:nvSpPr>
          <p:cNvPr id="154" name="Shape 154"/>
          <p:cNvSpPr/>
          <p:nvPr/>
        </p:nvSpPr>
        <p:spPr>
          <a:xfrm>
            <a:off x="15447087" y="6877179"/>
            <a:ext cx="468731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App.class</a:t>
            </a:r>
          </a:p>
        </p:txBody>
      </p:sp>
      <p:sp>
        <p:nvSpPr>
          <p:cNvPr id="155" name="Shape 155"/>
          <p:cNvSpPr/>
          <p:nvPr/>
        </p:nvSpPr>
        <p:spPr>
          <a:xfrm>
            <a:off x="12960052" y="6258305"/>
            <a:ext cx="2416881" cy="2558549"/>
          </a:xfrm>
          <a:prstGeom prst="roundRect">
            <a:avLst>
              <a:gd name="adj" fmla="val 7882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byte code</a:t>
            </a:r>
          </a:p>
        </p:txBody>
      </p:sp>
      <p:sp>
        <p:nvSpPr>
          <p:cNvPr id="156" name="Shape 156"/>
          <p:cNvSpPr/>
          <p:nvPr/>
        </p:nvSpPr>
        <p:spPr>
          <a:xfrm>
            <a:off x="12791454" y="1633274"/>
            <a:ext cx="2754076" cy="2211529"/>
          </a:xfrm>
          <a:prstGeom prst="roundRect">
            <a:avLst>
              <a:gd name="adj" fmla="val 8614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r>
              <a:t>Windows JVM</a:t>
            </a: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JIT</a:t>
            </a:r>
          </a:p>
        </p:txBody>
      </p:sp>
      <p:sp>
        <p:nvSpPr>
          <p:cNvPr id="157" name="Shape 157"/>
          <p:cNvSpPr/>
          <p:nvPr/>
        </p:nvSpPr>
        <p:spPr>
          <a:xfrm>
            <a:off x="13130286" y="10343579"/>
            <a:ext cx="2754077" cy="2211529"/>
          </a:xfrm>
          <a:prstGeom prst="roundRect">
            <a:avLst>
              <a:gd name="adj" fmla="val 8614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r>
              <a:t>Linux JVM</a:t>
            </a: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JIT</a:t>
            </a:r>
          </a:p>
        </p:txBody>
      </p:sp>
      <p:sp>
        <p:nvSpPr>
          <p:cNvPr id="158" name="Shape 158"/>
          <p:cNvSpPr/>
          <p:nvPr/>
        </p:nvSpPr>
        <p:spPr>
          <a:xfrm>
            <a:off x="18613704" y="1739190"/>
            <a:ext cx="4372652" cy="2469012"/>
          </a:xfrm>
          <a:prstGeom prst="roundRect">
            <a:avLst>
              <a:gd name="adj" fmla="val 7716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Windows</a:t>
            </a:r>
          </a:p>
        </p:txBody>
      </p:sp>
      <p:sp>
        <p:nvSpPr>
          <p:cNvPr id="159" name="Shape 159"/>
          <p:cNvSpPr/>
          <p:nvPr/>
        </p:nvSpPr>
        <p:spPr>
          <a:xfrm>
            <a:off x="18917231" y="10214838"/>
            <a:ext cx="4372652" cy="2469012"/>
          </a:xfrm>
          <a:prstGeom prst="roundRect">
            <a:avLst>
              <a:gd name="adj" fmla="val 7716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Linux</a:t>
            </a:r>
          </a:p>
        </p:txBody>
      </p:sp>
      <p:sp>
        <p:nvSpPr>
          <p:cNvPr id="160" name="Shape 160"/>
          <p:cNvSpPr/>
          <p:nvPr/>
        </p:nvSpPr>
        <p:spPr>
          <a:xfrm>
            <a:off x="6190551" y="7281166"/>
            <a:ext cx="1696546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1" name="Shape 161"/>
          <p:cNvSpPr/>
          <p:nvPr/>
        </p:nvSpPr>
        <p:spPr>
          <a:xfrm>
            <a:off x="10634295" y="7276381"/>
            <a:ext cx="1697923" cy="5439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2" name="Shape 162"/>
          <p:cNvSpPr/>
          <p:nvPr/>
        </p:nvSpPr>
        <p:spPr>
          <a:xfrm flipV="1">
            <a:off x="14168492" y="4134226"/>
            <a:ext cx="1" cy="1834656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3" name="Shape 163"/>
          <p:cNvSpPr/>
          <p:nvPr/>
        </p:nvSpPr>
        <p:spPr>
          <a:xfrm>
            <a:off x="14168492" y="8942816"/>
            <a:ext cx="1" cy="127480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4" name="Shape 164"/>
          <p:cNvSpPr/>
          <p:nvPr/>
        </p:nvSpPr>
        <p:spPr>
          <a:xfrm>
            <a:off x="15687752" y="2726746"/>
            <a:ext cx="2790587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5" name="Shape 165"/>
          <p:cNvSpPr/>
          <p:nvPr/>
        </p:nvSpPr>
        <p:spPr>
          <a:xfrm>
            <a:off x="15955974" y="11449343"/>
            <a:ext cx="2754077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5" grpId="7"/>
      <p:bldP build="whole" bldLvl="1" animBg="1" rev="0" advAuto="0" spid="156" grpId="10"/>
      <p:bldP build="whole" bldLvl="1" animBg="1" rev="0" advAuto="0" spid="160" grpId="4"/>
      <p:bldP build="whole" bldLvl="1" animBg="1" rev="0" advAuto="0" spid="165" grpId="15"/>
      <p:bldP build="whole" bldLvl="1" animBg="1" rev="0" advAuto="0" spid="154" grpId="8"/>
      <p:bldP build="whole" bldLvl="1" animBg="1" rev="0" advAuto="0" spid="151" grpId="2"/>
      <p:bldP build="whole" bldLvl="1" animBg="1" rev="0" advAuto="0" spid="159" grpId="16"/>
      <p:bldP build="whole" bldLvl="1" animBg="1" rev="0" advAuto="0" spid="161" grpId="6"/>
      <p:bldP build="whole" bldLvl="1" animBg="1" rev="0" advAuto="0" spid="158" grpId="12"/>
      <p:bldP build="whole" bldLvl="1" animBg="1" rev="0" advAuto="0" spid="164" grpId="11"/>
      <p:bldP build="whole" bldLvl="1" animBg="1" rev="0" advAuto="0" spid="153" grpId="1"/>
      <p:bldP build="whole" bldLvl="1" animBg="1" rev="0" advAuto="0" spid="152" grpId="5"/>
      <p:bldP build="whole" bldLvl="1" animBg="1" rev="0" advAuto="0" spid="162" grpId="9"/>
      <p:bldP build="whole" bldLvl="1" animBg="1" rev="0" advAuto="0" spid="163" grpId="13"/>
      <p:bldP build="whole" bldLvl="1" animBg="1" rev="0" advAuto="0" spid="157" grpId="14"/>
      <p:bldP build="whole" bldLvl="1" animBg="1" rev="0" advAuto="0" spid="150" grpId="3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