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35166" y="444357"/>
            <a:ext cx="81572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Polymorphism</a:t>
            </a:r>
          </a:p>
        </p:txBody>
      </p:sp>
      <p:sp>
        <p:nvSpPr>
          <p:cNvPr id="120" name="Shape 120"/>
          <p:cNvSpPr/>
          <p:nvPr/>
        </p:nvSpPr>
        <p:spPr>
          <a:xfrm>
            <a:off x="3679584" y="3810000"/>
            <a:ext cx="25133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Poly</a:t>
            </a:r>
          </a:p>
        </p:txBody>
      </p:sp>
      <p:sp>
        <p:nvSpPr>
          <p:cNvPr id="121" name="Shape 121"/>
          <p:cNvSpPr/>
          <p:nvPr/>
        </p:nvSpPr>
        <p:spPr>
          <a:xfrm>
            <a:off x="12896542" y="3810000"/>
            <a:ext cx="27952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Multi</a:t>
            </a:r>
          </a:p>
        </p:txBody>
      </p:sp>
      <p:sp>
        <p:nvSpPr>
          <p:cNvPr id="122" name="Shape 122"/>
          <p:cNvSpPr/>
          <p:nvPr/>
        </p:nvSpPr>
        <p:spPr>
          <a:xfrm>
            <a:off x="3719536" y="8389234"/>
            <a:ext cx="47713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Morphic</a:t>
            </a:r>
          </a:p>
        </p:txBody>
      </p:sp>
      <p:sp>
        <p:nvSpPr>
          <p:cNvPr id="123" name="Shape 123"/>
          <p:cNvSpPr/>
          <p:nvPr/>
        </p:nvSpPr>
        <p:spPr>
          <a:xfrm>
            <a:off x="12989702" y="8389234"/>
            <a:ext cx="97840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Shapes/Behavior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3" grpId="5"/>
      <p:bldP build="whole" bldLvl="1" animBg="1" rev="0" advAuto="0" spid="120" grpId="2"/>
      <p:bldP build="whole" bldLvl="1" animBg="1" rev="0" advAuto="0" spid="121" grpId="3"/>
      <p:bldP build="whole" bldLvl="1" animBg="1" rev="0" advAuto="0" spid="122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929754" y="6287058"/>
            <a:ext cx="45618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Bharath</a:t>
            </a:r>
          </a:p>
        </p:txBody>
      </p:sp>
      <p:sp>
        <p:nvSpPr>
          <p:cNvPr id="126" name="Shape 126"/>
          <p:cNvSpPr/>
          <p:nvPr/>
        </p:nvSpPr>
        <p:spPr>
          <a:xfrm>
            <a:off x="15314514" y="1884239"/>
            <a:ext cx="43967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Parents</a:t>
            </a:r>
          </a:p>
        </p:txBody>
      </p:sp>
      <p:sp>
        <p:nvSpPr>
          <p:cNvPr id="127" name="Shape 127"/>
          <p:cNvSpPr/>
          <p:nvPr/>
        </p:nvSpPr>
        <p:spPr>
          <a:xfrm>
            <a:off x="15300630" y="5030025"/>
            <a:ext cx="25844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Wife</a:t>
            </a:r>
          </a:p>
        </p:txBody>
      </p:sp>
      <p:sp>
        <p:nvSpPr>
          <p:cNvPr id="128" name="Shape 128"/>
          <p:cNvSpPr/>
          <p:nvPr/>
        </p:nvSpPr>
        <p:spPr>
          <a:xfrm>
            <a:off x="15068134" y="8580273"/>
            <a:ext cx="48895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Children</a:t>
            </a:r>
          </a:p>
        </p:txBody>
      </p:sp>
      <p:sp>
        <p:nvSpPr>
          <p:cNvPr id="129" name="Shape 129"/>
          <p:cNvSpPr/>
          <p:nvPr/>
        </p:nvSpPr>
        <p:spPr>
          <a:xfrm>
            <a:off x="13639892" y="11411056"/>
            <a:ext cx="6536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Colleagues</a:t>
            </a:r>
          </a:p>
        </p:txBody>
      </p:sp>
      <p:sp>
        <p:nvSpPr>
          <p:cNvPr id="130" name="Shape 130"/>
          <p:cNvSpPr/>
          <p:nvPr/>
        </p:nvSpPr>
        <p:spPr>
          <a:xfrm flipV="1">
            <a:off x="6848042" y="5750771"/>
            <a:ext cx="8101736" cy="151248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1" name="Shape 131"/>
          <p:cNvSpPr/>
          <p:nvPr/>
        </p:nvSpPr>
        <p:spPr>
          <a:xfrm flipV="1">
            <a:off x="6652564" y="3032163"/>
            <a:ext cx="8500344" cy="390257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" name="Shape 132"/>
          <p:cNvSpPr/>
          <p:nvPr/>
        </p:nvSpPr>
        <p:spPr>
          <a:xfrm>
            <a:off x="6975042" y="7390258"/>
            <a:ext cx="7849637" cy="197761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" name="Shape 133"/>
          <p:cNvSpPr/>
          <p:nvPr/>
        </p:nvSpPr>
        <p:spPr>
          <a:xfrm>
            <a:off x="6721110" y="7712757"/>
            <a:ext cx="7024665" cy="47692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" name="Shape 134"/>
          <p:cNvSpPr/>
          <p:nvPr/>
        </p:nvSpPr>
        <p:spPr>
          <a:xfrm>
            <a:off x="9178851" y="3725448"/>
            <a:ext cx="24790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Respect</a:t>
            </a:r>
          </a:p>
        </p:txBody>
      </p:sp>
      <p:sp>
        <p:nvSpPr>
          <p:cNvPr id="135" name="Shape 135"/>
          <p:cNvSpPr/>
          <p:nvPr/>
        </p:nvSpPr>
        <p:spPr>
          <a:xfrm>
            <a:off x="11446509" y="5411025"/>
            <a:ext cx="14909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Love</a:t>
            </a:r>
          </a:p>
        </p:txBody>
      </p:sp>
      <p:sp>
        <p:nvSpPr>
          <p:cNvPr id="136" name="Shape 136"/>
          <p:cNvSpPr/>
          <p:nvPr/>
        </p:nvSpPr>
        <p:spPr>
          <a:xfrm>
            <a:off x="11257064" y="7634130"/>
            <a:ext cx="14789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Care</a:t>
            </a:r>
          </a:p>
        </p:txBody>
      </p:sp>
      <p:sp>
        <p:nvSpPr>
          <p:cNvPr id="137" name="Shape 137"/>
          <p:cNvSpPr/>
          <p:nvPr/>
        </p:nvSpPr>
        <p:spPr>
          <a:xfrm>
            <a:off x="8443985" y="10864980"/>
            <a:ext cx="35610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Professional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  <p:bldP build="whole" bldLvl="1" animBg="1" rev="0" advAuto="0" spid="131" grpId="2"/>
      <p:bldP build="whole" bldLvl="1" animBg="1" rev="0" advAuto="0" spid="135" grpId="11"/>
      <p:bldP build="whole" bldLvl="1" animBg="1" rev="0" advAuto="0" spid="133" grpId="8"/>
      <p:bldP build="whole" bldLvl="1" animBg="1" rev="0" advAuto="0" spid="136" grpId="12"/>
      <p:bldP build="whole" bldLvl="1" animBg="1" rev="0" advAuto="0" spid="130" grpId="4"/>
      <p:bldP build="whole" bldLvl="1" animBg="1" rev="0" advAuto="0" spid="126" grpId="3"/>
      <p:bldP build="whole" bldLvl="1" animBg="1" rev="0" advAuto="0" spid="128" grpId="7"/>
      <p:bldP build="whole" bldLvl="1" animBg="1" rev="0" advAuto="0" spid="134" grpId="10"/>
      <p:bldP build="whole" bldLvl="1" animBg="1" rev="0" advAuto="0" spid="137" grpId="13"/>
      <p:bldP build="whole" bldLvl="1" animBg="1" rev="0" advAuto="0" spid="129" grpId="9"/>
      <p:bldP build="whole" bldLvl="1" animBg="1" rev="0" advAuto="0" spid="127" grpId="5"/>
      <p:bldP build="whole" bldLvl="1" animBg="1" rev="0" advAuto="0" spid="132" grpId="6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