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87824" y="683526"/>
            <a:ext cx="102204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Class Methods</a:t>
            </a:r>
          </a:p>
        </p:txBody>
      </p:sp>
      <p:sp>
        <p:nvSpPr>
          <p:cNvPr id="120" name="Shape 120"/>
          <p:cNvSpPr/>
          <p:nvPr/>
        </p:nvSpPr>
        <p:spPr>
          <a:xfrm>
            <a:off x="8847172" y="3735073"/>
            <a:ext cx="1920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wait</a:t>
            </a:r>
          </a:p>
        </p:txBody>
      </p:sp>
      <p:sp>
        <p:nvSpPr>
          <p:cNvPr id="121" name="Shape 121"/>
          <p:cNvSpPr/>
          <p:nvPr/>
        </p:nvSpPr>
        <p:spPr>
          <a:xfrm>
            <a:off x="12045884" y="3735073"/>
            <a:ext cx="2542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notify</a:t>
            </a:r>
          </a:p>
        </p:txBody>
      </p:sp>
      <p:sp>
        <p:nvSpPr>
          <p:cNvPr id="122" name="Shape 122"/>
          <p:cNvSpPr/>
          <p:nvPr/>
        </p:nvSpPr>
        <p:spPr>
          <a:xfrm>
            <a:off x="3420058" y="3735073"/>
            <a:ext cx="3276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finalize</a:t>
            </a:r>
          </a:p>
        </p:txBody>
      </p:sp>
      <p:sp>
        <p:nvSpPr>
          <p:cNvPr id="123" name="Shape 123"/>
          <p:cNvSpPr/>
          <p:nvPr/>
        </p:nvSpPr>
        <p:spPr>
          <a:xfrm>
            <a:off x="16294819" y="3735073"/>
            <a:ext cx="3671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notifyAll</a:t>
            </a:r>
          </a:p>
        </p:txBody>
      </p:sp>
      <p:sp>
        <p:nvSpPr>
          <p:cNvPr id="124" name="Shape 124"/>
          <p:cNvSpPr/>
          <p:nvPr/>
        </p:nvSpPr>
        <p:spPr>
          <a:xfrm>
            <a:off x="3532778" y="6434266"/>
            <a:ext cx="3614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toString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3397496" y="8287805"/>
            <a:ext cx="4801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hashCode</a:t>
            </a:r>
          </a:p>
        </p:txBody>
      </p:sp>
      <p:sp>
        <p:nvSpPr>
          <p:cNvPr id="126" name="Shape 126"/>
          <p:cNvSpPr/>
          <p:nvPr/>
        </p:nvSpPr>
        <p:spPr>
          <a:xfrm>
            <a:off x="3476446" y="10141346"/>
            <a:ext cx="3163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equals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6"/>
      <p:bldP build="whole" bldLvl="1" animBg="1" rev="0" advAuto="0" spid="119" grpId="1"/>
      <p:bldP build="whole" bldLvl="1" animBg="1" rev="0" advAuto="0" spid="125" grpId="7"/>
      <p:bldP build="whole" bldLvl="1" animBg="1" rev="0" advAuto="0" spid="122" grpId="2"/>
      <p:bldP build="whole" bldLvl="1" animBg="1" rev="0" advAuto="0" spid="121" grpId="4"/>
      <p:bldP build="whole" bldLvl="1" animBg="1" rev="0" advAuto="0" spid="126" grpId="8"/>
      <p:bldP build="whole" bldLvl="1" animBg="1" rev="0" advAuto="0" spid="123" grpId="5"/>
      <p:bldP build="whole" bldLvl="1" animBg="1" rev="0" advAuto="0" spid="12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