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787594" y="820057"/>
            <a:ext cx="106997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equals(Object obj)</a:t>
            </a:r>
          </a:p>
        </p:txBody>
      </p:sp>
      <p:sp>
        <p:nvSpPr>
          <p:cNvPr id="120" name="Shape 120"/>
          <p:cNvSpPr/>
          <p:nvPr/>
        </p:nvSpPr>
        <p:spPr>
          <a:xfrm>
            <a:off x="12412103" y="4596363"/>
            <a:ext cx="343027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String</a:t>
            </a:r>
          </a:p>
        </p:txBody>
      </p:sp>
      <p:sp>
        <p:nvSpPr>
          <p:cNvPr id="121" name="Shape 121"/>
          <p:cNvSpPr/>
          <p:nvPr/>
        </p:nvSpPr>
        <p:spPr>
          <a:xfrm>
            <a:off x="12388128" y="6729445"/>
            <a:ext cx="679577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StringBuffer</a:t>
            </a:r>
          </a:p>
        </p:txBody>
      </p:sp>
      <p:sp>
        <p:nvSpPr>
          <p:cNvPr id="122" name="Shape 122"/>
          <p:cNvSpPr/>
          <p:nvPr/>
        </p:nvSpPr>
        <p:spPr>
          <a:xfrm>
            <a:off x="12412025" y="8862526"/>
            <a:ext cx="989965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pPr/>
            <a:r>
              <a:t>Wrapper Classes</a:t>
            </a:r>
          </a:p>
        </p:txBody>
      </p:sp>
      <p:sp>
        <p:nvSpPr>
          <p:cNvPr id="123" name="Shape 123"/>
          <p:cNvSpPr/>
          <p:nvPr/>
        </p:nvSpPr>
        <p:spPr>
          <a:xfrm>
            <a:off x="4884480" y="6335831"/>
            <a:ext cx="1455421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==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3"/>
      <p:bldP build="whole" bldLvl="1" animBg="1" rev="0" advAuto="0" spid="122" grpId="5"/>
      <p:bldP build="whole" bldLvl="1" animBg="1" rev="0" advAuto="0" spid="119" grpId="1"/>
      <p:bldP build="whole" bldLvl="1" animBg="1" rev="0" advAuto="0" spid="123" grpId="2"/>
      <p:bldP build="whole" bldLvl="1" animBg="1" rev="0" advAuto="0" spid="121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