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734819" y="719253"/>
            <a:ext cx="1050188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pPr/>
            <a:r>
              <a:t>Comparison Operators</a:t>
            </a:r>
          </a:p>
        </p:txBody>
      </p:sp>
      <p:sp>
        <p:nvSpPr>
          <p:cNvPr id="120" name="Shape 120"/>
          <p:cNvSpPr/>
          <p:nvPr/>
        </p:nvSpPr>
        <p:spPr>
          <a:xfrm>
            <a:off x="4424987" y="4114799"/>
            <a:ext cx="6172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</a:t>
            </a:r>
          </a:p>
        </p:txBody>
      </p:sp>
      <p:sp>
        <p:nvSpPr>
          <p:cNvPr id="121" name="Shape 121"/>
          <p:cNvSpPr/>
          <p:nvPr/>
        </p:nvSpPr>
        <p:spPr>
          <a:xfrm>
            <a:off x="5960562" y="4114799"/>
            <a:ext cx="11201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&lt;=</a:t>
            </a:r>
          </a:p>
        </p:txBody>
      </p:sp>
      <p:sp>
        <p:nvSpPr>
          <p:cNvPr id="122" name="Shape 122"/>
          <p:cNvSpPr/>
          <p:nvPr/>
        </p:nvSpPr>
        <p:spPr>
          <a:xfrm>
            <a:off x="8216988" y="4114799"/>
            <a:ext cx="61722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&gt;</a:t>
            </a:r>
          </a:p>
        </p:txBody>
      </p:sp>
      <p:sp>
        <p:nvSpPr>
          <p:cNvPr id="123" name="Shape 123"/>
          <p:cNvSpPr/>
          <p:nvPr/>
        </p:nvSpPr>
        <p:spPr>
          <a:xfrm>
            <a:off x="9778174" y="4114799"/>
            <a:ext cx="11201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&gt;=</a:t>
            </a:r>
          </a:p>
        </p:txBody>
      </p:sp>
      <p:sp>
        <p:nvSpPr>
          <p:cNvPr id="124" name="Shape 124"/>
          <p:cNvSpPr/>
          <p:nvPr/>
        </p:nvSpPr>
        <p:spPr>
          <a:xfrm>
            <a:off x="13595786" y="4114799"/>
            <a:ext cx="33733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Primitives</a:t>
            </a:r>
          </a:p>
        </p:txBody>
      </p:sp>
      <p:sp>
        <p:nvSpPr>
          <p:cNvPr id="125" name="Shape 125"/>
          <p:cNvSpPr/>
          <p:nvPr/>
        </p:nvSpPr>
        <p:spPr>
          <a:xfrm>
            <a:off x="1700516" y="7729163"/>
            <a:ext cx="282397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Equality</a:t>
            </a:r>
          </a:p>
        </p:txBody>
      </p:sp>
      <p:sp>
        <p:nvSpPr>
          <p:cNvPr id="126" name="Shape 126"/>
          <p:cNvSpPr/>
          <p:nvPr/>
        </p:nvSpPr>
        <p:spPr>
          <a:xfrm>
            <a:off x="4173527" y="10154771"/>
            <a:ext cx="11201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==</a:t>
            </a:r>
          </a:p>
        </p:txBody>
      </p:sp>
      <p:sp>
        <p:nvSpPr>
          <p:cNvPr id="127" name="Shape 127"/>
          <p:cNvSpPr/>
          <p:nvPr/>
        </p:nvSpPr>
        <p:spPr>
          <a:xfrm>
            <a:off x="7566543" y="10154771"/>
            <a:ext cx="87096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!=</a:t>
            </a:r>
          </a:p>
        </p:txBody>
      </p:sp>
      <p:sp>
        <p:nvSpPr>
          <p:cNvPr id="128" name="Shape 128"/>
          <p:cNvSpPr/>
          <p:nvPr/>
        </p:nvSpPr>
        <p:spPr>
          <a:xfrm>
            <a:off x="11050923" y="8961122"/>
            <a:ext cx="337337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Primitives</a:t>
            </a:r>
          </a:p>
        </p:txBody>
      </p:sp>
      <p:sp>
        <p:nvSpPr>
          <p:cNvPr id="129" name="Shape 129"/>
          <p:cNvSpPr/>
          <p:nvPr/>
        </p:nvSpPr>
        <p:spPr>
          <a:xfrm>
            <a:off x="11069139" y="11310109"/>
            <a:ext cx="278206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Objects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6" grpId="8"/>
      <p:bldP build="whole" bldLvl="1" animBg="1" rev="0" advAuto="0" spid="123" grpId="5"/>
      <p:bldP build="whole" bldLvl="1" animBg="1" rev="0" advAuto="0" spid="120" grpId="2"/>
      <p:bldP build="whole" bldLvl="1" animBg="1" rev="0" advAuto="0" spid="127" grpId="9"/>
      <p:bldP build="whole" bldLvl="1" animBg="1" rev="0" advAuto="0" spid="129" grpId="11"/>
      <p:bldP build="whole" bldLvl="1" animBg="1" rev="0" advAuto="0" spid="128" grpId="10"/>
      <p:bldP build="whole" bldLvl="1" animBg="1" rev="0" advAuto="0" spid="125" grpId="7"/>
      <p:bldP build="whole" bldLvl="1" animBg="1" rev="0" advAuto="0" spid="124" grpId="6"/>
      <p:bldP build="whole" bldLvl="1" animBg="1" rev="0" advAuto="0" spid="121" grpId="3"/>
      <p:bldP build="whole" bldLvl="1" animBg="1" rev="0" advAuto="0" spid="122" grpId="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