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633596" y="612321"/>
            <a:ext cx="988212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Conditional Operator:</a:t>
            </a:r>
          </a:p>
        </p:txBody>
      </p:sp>
      <p:sp>
        <p:nvSpPr>
          <p:cNvPr id="120" name="Shape 120"/>
          <p:cNvSpPr/>
          <p:nvPr/>
        </p:nvSpPr>
        <p:spPr>
          <a:xfrm>
            <a:off x="2509662" y="4038599"/>
            <a:ext cx="711250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Ternary Operator:</a:t>
            </a:r>
          </a:p>
        </p:txBody>
      </p:sp>
      <p:sp>
        <p:nvSpPr>
          <p:cNvPr id="121" name="Shape 121"/>
          <p:cNvSpPr/>
          <p:nvPr/>
        </p:nvSpPr>
        <p:spPr>
          <a:xfrm>
            <a:off x="4044392" y="6599454"/>
            <a:ext cx="1896643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result = (boolean expression) ? result1 : result2;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9" grpId="1"/>
      <p:bldP build="whole" bldLvl="1" animBg="1" rev="0" advAuto="0" spid="121" grpId="3"/>
      <p:bldP build="whole" bldLvl="1" animBg="1" rev="0" advAuto="0" spid="120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