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423253" y="655755"/>
            <a:ext cx="1236561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Short Circuit Operators - &amp;&amp; ,|| </a:t>
            </a:r>
          </a:p>
        </p:txBody>
      </p:sp>
      <p:graphicFrame>
        <p:nvGraphicFramePr>
          <p:cNvPr id="120" name="Table 120"/>
          <p:cNvGraphicFramePr/>
          <p:nvPr/>
        </p:nvGraphicFramePr>
        <p:xfrm>
          <a:off x="1360300" y="2529071"/>
          <a:ext cx="19621501" cy="101473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804400"/>
                <a:gridCol w="9804400"/>
              </a:tblGrid>
              <a:tr h="253365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&amp; , |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&amp;&amp; , ||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53365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Both the args should be evaluated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Second arg evaluation is optional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53365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Relatively performance is slow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Faster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53365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applicable for both integral and boolean types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Boolean Only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