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23595" y="609600"/>
            <a:ext cx="81572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Polymorphism</a:t>
            </a:r>
          </a:p>
        </p:txBody>
      </p:sp>
      <p:sp>
        <p:nvSpPr>
          <p:cNvPr id="120" name="Shape 120"/>
          <p:cNvSpPr/>
          <p:nvPr/>
        </p:nvSpPr>
        <p:spPr>
          <a:xfrm>
            <a:off x="5380989" y="3695700"/>
            <a:ext cx="2598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POLY</a:t>
            </a:r>
          </a:p>
        </p:txBody>
      </p:sp>
      <p:sp>
        <p:nvSpPr>
          <p:cNvPr id="121" name="Shape 121"/>
          <p:cNvSpPr/>
          <p:nvPr/>
        </p:nvSpPr>
        <p:spPr>
          <a:xfrm>
            <a:off x="12412725" y="3695700"/>
            <a:ext cx="30129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MULTI</a:t>
            </a:r>
          </a:p>
        </p:txBody>
      </p:sp>
      <p:sp>
        <p:nvSpPr>
          <p:cNvPr id="122" name="Shape 122"/>
          <p:cNvSpPr/>
          <p:nvPr/>
        </p:nvSpPr>
        <p:spPr>
          <a:xfrm>
            <a:off x="4941061" y="6870700"/>
            <a:ext cx="47990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MORPHIC</a:t>
            </a:r>
          </a:p>
        </p:txBody>
      </p:sp>
      <p:sp>
        <p:nvSpPr>
          <p:cNvPr id="123" name="Shape 123"/>
          <p:cNvSpPr/>
          <p:nvPr/>
        </p:nvSpPr>
        <p:spPr>
          <a:xfrm>
            <a:off x="12321286" y="6870700"/>
            <a:ext cx="40086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SHAPES</a:t>
            </a:r>
          </a:p>
        </p:txBody>
      </p:sp>
      <p:sp>
        <p:nvSpPr>
          <p:cNvPr id="124" name="Shape 124"/>
          <p:cNvSpPr/>
          <p:nvPr/>
        </p:nvSpPr>
        <p:spPr>
          <a:xfrm>
            <a:off x="4869941" y="10452100"/>
            <a:ext cx="2655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OBJ1</a:t>
            </a:r>
          </a:p>
        </p:txBody>
      </p:sp>
      <p:sp>
        <p:nvSpPr>
          <p:cNvPr id="125" name="Shape 125"/>
          <p:cNvSpPr/>
          <p:nvPr/>
        </p:nvSpPr>
        <p:spPr>
          <a:xfrm>
            <a:off x="13277341" y="9334500"/>
            <a:ext cx="2655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OBJ2</a:t>
            </a:r>
          </a:p>
        </p:txBody>
      </p:sp>
      <p:sp>
        <p:nvSpPr>
          <p:cNvPr id="126" name="Shape 126"/>
          <p:cNvSpPr/>
          <p:nvPr/>
        </p:nvSpPr>
        <p:spPr>
          <a:xfrm>
            <a:off x="13277341" y="11798300"/>
            <a:ext cx="2655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OBJ3</a:t>
            </a:r>
          </a:p>
        </p:txBody>
      </p:sp>
      <p:sp>
        <p:nvSpPr>
          <p:cNvPr id="127" name="Shape 127"/>
          <p:cNvSpPr/>
          <p:nvPr/>
        </p:nvSpPr>
        <p:spPr>
          <a:xfrm flipH="1">
            <a:off x="7511777" y="9982199"/>
            <a:ext cx="5776914" cy="964805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 flipH="1" flipV="1">
            <a:off x="7511615" y="11434523"/>
            <a:ext cx="5777076" cy="987624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6"/>
      <p:bldP build="whole" bldLvl="1" animBg="1" rev="0" advAuto="0" spid="120" grpId="2"/>
      <p:bldP build="whole" bldLvl="1" animBg="1" rev="0" advAuto="0" spid="119" grpId="1"/>
      <p:bldP build="whole" bldLvl="1" animBg="1" rev="0" advAuto="0" spid="122" grpId="4"/>
      <p:bldP build="whole" bldLvl="1" animBg="1" rev="0" advAuto="0" spid="125" grpId="7"/>
      <p:bldP build="whole" bldLvl="1" animBg="1" rev="0" advAuto="0" spid="127" grpId="8"/>
      <p:bldP build="whole" bldLvl="1" animBg="1" rev="0" advAuto="0" spid="126" grpId="9"/>
      <p:bldP build="whole" bldLvl="1" animBg="1" rev="0" advAuto="0" spid="128" grpId="10"/>
      <p:bldP build="whole" bldLvl="1" animBg="1" rev="0" advAuto="0" spid="121" grpId="3"/>
      <p:bldP build="whole" bldLvl="1" animBg="1" rev="0" advAuto="0" spid="123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348990" y="3771900"/>
            <a:ext cx="176860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Compile Time or Static Binding</a:t>
            </a:r>
          </a:p>
        </p:txBody>
      </p:sp>
      <p:sp>
        <p:nvSpPr>
          <p:cNvPr id="131" name="Shape 131"/>
          <p:cNvSpPr/>
          <p:nvPr/>
        </p:nvSpPr>
        <p:spPr>
          <a:xfrm>
            <a:off x="3462654" y="8318500"/>
            <a:ext cx="170522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Run Time or Dynamic Binding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1"/>
      <p:bldP build="whole" bldLvl="1" animBg="1" rev="0" advAuto="0" spid="131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