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75784" y="81417"/>
            <a:ext cx="133243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Runtime Time Polymorphism:</a:t>
            </a:r>
          </a:p>
        </p:txBody>
      </p:sp>
      <p:sp>
        <p:nvSpPr>
          <p:cNvPr id="120" name="Shape 120"/>
          <p:cNvSpPr/>
          <p:nvPr/>
        </p:nvSpPr>
        <p:spPr>
          <a:xfrm>
            <a:off x="8494227" y="2204330"/>
            <a:ext cx="333298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MacBook</a:t>
            </a:r>
          </a:p>
        </p:txBody>
      </p:sp>
      <p:sp>
        <p:nvSpPr>
          <p:cNvPr id="121" name="Shape 121"/>
          <p:cNvSpPr/>
          <p:nvPr/>
        </p:nvSpPr>
        <p:spPr>
          <a:xfrm>
            <a:off x="1981237" y="7320023"/>
            <a:ext cx="44622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MacBookPro</a:t>
            </a:r>
          </a:p>
        </p:txBody>
      </p:sp>
      <p:sp>
        <p:nvSpPr>
          <p:cNvPr id="122" name="Shape 122"/>
          <p:cNvSpPr/>
          <p:nvPr/>
        </p:nvSpPr>
        <p:spPr>
          <a:xfrm>
            <a:off x="14738302" y="7320023"/>
            <a:ext cx="45613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MacBookAIR</a:t>
            </a:r>
          </a:p>
        </p:txBody>
      </p:sp>
      <p:sp>
        <p:nvSpPr>
          <p:cNvPr id="123" name="Shape 123"/>
          <p:cNvSpPr/>
          <p:nvPr/>
        </p:nvSpPr>
        <p:spPr>
          <a:xfrm>
            <a:off x="9342968" y="3606719"/>
            <a:ext cx="161010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start</a:t>
            </a:r>
          </a:p>
        </p:txBody>
      </p:sp>
      <p:sp>
        <p:nvSpPr>
          <p:cNvPr id="124" name="Shape 124"/>
          <p:cNvSpPr/>
          <p:nvPr/>
        </p:nvSpPr>
        <p:spPr>
          <a:xfrm>
            <a:off x="3407320" y="9166271"/>
            <a:ext cx="161010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start</a:t>
            </a:r>
          </a:p>
        </p:txBody>
      </p:sp>
      <p:sp>
        <p:nvSpPr>
          <p:cNvPr id="125" name="Shape 125"/>
          <p:cNvSpPr/>
          <p:nvPr/>
        </p:nvSpPr>
        <p:spPr>
          <a:xfrm>
            <a:off x="3311968" y="10776522"/>
            <a:ext cx="341757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shutdown</a:t>
            </a:r>
          </a:p>
        </p:txBody>
      </p:sp>
      <p:sp>
        <p:nvSpPr>
          <p:cNvPr id="126" name="Shape 126"/>
          <p:cNvSpPr/>
          <p:nvPr/>
        </p:nvSpPr>
        <p:spPr>
          <a:xfrm>
            <a:off x="9224467" y="4778096"/>
            <a:ext cx="341757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shutdown</a:t>
            </a:r>
          </a:p>
        </p:txBody>
      </p:sp>
      <p:sp>
        <p:nvSpPr>
          <p:cNvPr id="127" name="Shape 127"/>
          <p:cNvSpPr/>
          <p:nvPr/>
        </p:nvSpPr>
        <p:spPr>
          <a:xfrm>
            <a:off x="15243892" y="9166271"/>
            <a:ext cx="161010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start</a:t>
            </a:r>
          </a:p>
        </p:txBody>
      </p:sp>
      <p:sp>
        <p:nvSpPr>
          <p:cNvPr id="128" name="Shape 128"/>
          <p:cNvSpPr/>
          <p:nvPr/>
        </p:nvSpPr>
        <p:spPr>
          <a:xfrm>
            <a:off x="15079252" y="10770735"/>
            <a:ext cx="341757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shutdown</a:t>
            </a:r>
          </a:p>
        </p:txBody>
      </p:sp>
      <p:sp>
        <p:nvSpPr>
          <p:cNvPr id="129" name="Shape 129"/>
          <p:cNvSpPr/>
          <p:nvPr/>
        </p:nvSpPr>
        <p:spPr>
          <a:xfrm flipV="1">
            <a:off x="6747168" y="5875818"/>
            <a:ext cx="2349189" cy="1657469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 flipH="1" flipV="1">
            <a:off x="12768804" y="5869898"/>
            <a:ext cx="1917106" cy="1671319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5"/>
      <p:bldP build="whole" bldLvl="1" animBg="1" rev="0" advAuto="0" spid="119" grpId="1"/>
      <p:bldP build="whole" bldLvl="1" animBg="1" rev="0" advAuto="0" spid="130" grpId="10"/>
      <p:bldP build="whole" bldLvl="1" animBg="1" rev="0" advAuto="0" spid="126" grpId="4"/>
      <p:bldP build="whole" bldLvl="1" animBg="1" rev="0" advAuto="0" spid="129" grpId="6"/>
      <p:bldP build="whole" bldLvl="1" animBg="1" rev="0" advAuto="0" spid="125" grpId="8"/>
      <p:bldP build="whole" bldLvl="1" animBg="1" rev="0" advAuto="0" spid="122" grpId="9"/>
      <p:bldP build="whole" bldLvl="1" animBg="1" rev="0" advAuto="0" spid="120" grpId="2"/>
      <p:bldP build="whole" bldLvl="1" animBg="1" rev="0" advAuto="0" spid="124" grpId="7"/>
      <p:bldP build="whole" bldLvl="1" animBg="1" rev="0" advAuto="0" spid="127" grpId="11"/>
      <p:bldP build="whole" bldLvl="1" animBg="1" rev="0" advAuto="0" spid="123" grpId="3"/>
      <p:bldP build="whole" bldLvl="1" animBg="1" rev="0" advAuto="0" spid="128" grpId="1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365024" y="2665108"/>
            <a:ext cx="1372755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MacBook m = new MacBookPro();</a:t>
            </a:r>
          </a:p>
        </p:txBody>
      </p:sp>
      <p:sp>
        <p:nvSpPr>
          <p:cNvPr id="133" name="Shape 133"/>
          <p:cNvSpPr/>
          <p:nvPr/>
        </p:nvSpPr>
        <p:spPr>
          <a:xfrm>
            <a:off x="8628157" y="3935349"/>
            <a:ext cx="368630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m.start();</a:t>
            </a:r>
          </a:p>
        </p:txBody>
      </p:sp>
      <p:sp>
        <p:nvSpPr>
          <p:cNvPr id="134" name="Shape 134"/>
          <p:cNvSpPr/>
          <p:nvPr/>
        </p:nvSpPr>
        <p:spPr>
          <a:xfrm>
            <a:off x="3122446" y="7434364"/>
            <a:ext cx="1384312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MacBook m = new MacBookAIR();</a:t>
            </a:r>
          </a:p>
        </p:txBody>
      </p:sp>
      <p:sp>
        <p:nvSpPr>
          <p:cNvPr id="135" name="Shape 135"/>
          <p:cNvSpPr/>
          <p:nvPr/>
        </p:nvSpPr>
        <p:spPr>
          <a:xfrm>
            <a:off x="8443364" y="8704605"/>
            <a:ext cx="368630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m.start();</a:t>
            </a:r>
          </a:p>
        </p:txBody>
      </p:sp>
      <p:sp>
        <p:nvSpPr>
          <p:cNvPr id="136" name="Shape 136"/>
          <p:cNvSpPr/>
          <p:nvPr/>
        </p:nvSpPr>
        <p:spPr>
          <a:xfrm>
            <a:off x="8543827" y="5413454"/>
            <a:ext cx="579501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m.shutdown();</a:t>
            </a:r>
          </a:p>
        </p:txBody>
      </p:sp>
      <p:sp>
        <p:nvSpPr>
          <p:cNvPr id="137" name="Shape 137"/>
          <p:cNvSpPr/>
          <p:nvPr/>
        </p:nvSpPr>
        <p:spPr>
          <a:xfrm>
            <a:off x="8543827" y="10321285"/>
            <a:ext cx="579501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m.shutdown();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  <p:bldP build="whole" bldLvl="1" animBg="1" rev="0" advAuto="0" spid="135" grpId="5"/>
      <p:bldP build="whole" bldLvl="1" animBg="1" rev="0" advAuto="0" spid="133" grpId="2"/>
      <p:bldP build="whole" bldLvl="1" animBg="1" rev="0" advAuto="0" spid="134" grpId="4"/>
      <p:bldP build="whole" bldLvl="1" animBg="1" rev="0" advAuto="0" spid="136" grpId="3"/>
      <p:bldP build="whole" bldLvl="1" animBg="1" rev="0" advAuto="0" spid="137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