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29782" y="3243043"/>
            <a:ext cx="220637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java.lang.</a:t>
            </a:r>
          </a:p>
        </p:txBody>
      </p:sp>
      <p:sp>
        <p:nvSpPr>
          <p:cNvPr id="120" name="Shape 120"/>
          <p:cNvSpPr/>
          <p:nvPr/>
        </p:nvSpPr>
        <p:spPr>
          <a:xfrm>
            <a:off x="5505019" y="3243043"/>
            <a:ext cx="18043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Bharath</a:t>
            </a:r>
          </a:p>
        </p:txBody>
      </p:sp>
      <p:sp>
        <p:nvSpPr>
          <p:cNvPr id="121" name="Shape 121"/>
          <p:cNvSpPr/>
          <p:nvPr/>
        </p:nvSpPr>
        <p:spPr>
          <a:xfrm>
            <a:off x="5477269" y="4682938"/>
            <a:ext cx="74826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You are the creator of your destiny</a:t>
            </a:r>
          </a:p>
        </p:txBody>
      </p:sp>
      <p:sp>
        <p:nvSpPr>
          <p:cNvPr id="122" name="Shape 122"/>
          <p:cNvSpPr/>
          <p:nvPr/>
        </p:nvSpPr>
        <p:spPr>
          <a:xfrm>
            <a:off x="2652135" y="3128743"/>
            <a:ext cx="187176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String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2255680" y="4238817"/>
            <a:ext cx="177685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length()</a:t>
            </a:r>
          </a:p>
        </p:txBody>
      </p:sp>
      <p:sp>
        <p:nvSpPr>
          <p:cNvPr id="124" name="Shape 124"/>
          <p:cNvSpPr/>
          <p:nvPr/>
        </p:nvSpPr>
        <p:spPr>
          <a:xfrm>
            <a:off x="2208017" y="6230366"/>
            <a:ext cx="13203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split()</a:t>
            </a:r>
          </a:p>
        </p:txBody>
      </p:sp>
      <p:sp>
        <p:nvSpPr>
          <p:cNvPr id="125" name="Shape 125"/>
          <p:cNvSpPr/>
          <p:nvPr/>
        </p:nvSpPr>
        <p:spPr>
          <a:xfrm>
            <a:off x="2188357" y="5234592"/>
            <a:ext cx="19115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concat()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6"/>
      <p:bldP build="whole" bldLvl="1" animBg="1" rev="0" advAuto="0" spid="122" grpId="1"/>
      <p:bldP build="whole" bldLvl="1" animBg="1" rev="0" advAuto="0" spid="121" grpId="3"/>
      <p:bldP build="whole" bldLvl="1" animBg="1" rev="0" advAuto="0" spid="124" grpId="7"/>
      <p:bldP build="whole" bldLvl="1" animBg="1" rev="0" advAuto="0" spid="120" grpId="2"/>
      <p:bldP build="whole" bldLvl="1" animBg="1" rev="0" advAuto="0" spid="119" grpId="4"/>
      <p:bldP build="whole" bldLvl="1" animBg="1" rev="0" advAuto="0" spid="123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514917" y="6643781"/>
            <a:ext cx="239362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Immutable</a:t>
            </a:r>
          </a:p>
        </p:txBody>
      </p:sp>
      <p:sp>
        <p:nvSpPr>
          <p:cNvPr id="128" name="Shape 128"/>
          <p:cNvSpPr/>
          <p:nvPr/>
        </p:nvSpPr>
        <p:spPr>
          <a:xfrm>
            <a:off x="7778316" y="667412"/>
            <a:ext cx="4677645" cy="84187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8044200" y="1114210"/>
            <a:ext cx="4145878" cy="385586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String Pool</a:t>
            </a:r>
          </a:p>
        </p:txBody>
      </p:sp>
      <p:sp>
        <p:nvSpPr>
          <p:cNvPr id="130" name="Shape 130"/>
          <p:cNvSpPr/>
          <p:nvPr/>
        </p:nvSpPr>
        <p:spPr>
          <a:xfrm>
            <a:off x="701296" y="1530421"/>
            <a:ext cx="37584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s1 = hello;</a:t>
            </a:r>
          </a:p>
        </p:txBody>
      </p:sp>
      <p:sp>
        <p:nvSpPr>
          <p:cNvPr id="131" name="Shape 131"/>
          <p:cNvSpPr/>
          <p:nvPr/>
        </p:nvSpPr>
        <p:spPr>
          <a:xfrm>
            <a:off x="701296" y="2870817"/>
            <a:ext cx="375841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s2 = hello;</a:t>
            </a:r>
          </a:p>
        </p:txBody>
      </p:sp>
      <p:sp>
        <p:nvSpPr>
          <p:cNvPr id="132" name="Shape 132"/>
          <p:cNvSpPr/>
          <p:nvPr/>
        </p:nvSpPr>
        <p:spPr>
          <a:xfrm>
            <a:off x="9510307" y="1728998"/>
            <a:ext cx="12136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Hello</a:t>
            </a:r>
          </a:p>
        </p:txBody>
      </p:sp>
      <p:sp>
        <p:nvSpPr>
          <p:cNvPr id="133" name="Shape 133"/>
          <p:cNvSpPr/>
          <p:nvPr/>
        </p:nvSpPr>
        <p:spPr>
          <a:xfrm>
            <a:off x="772213" y="4511966"/>
            <a:ext cx="252440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s2 = world;</a:t>
            </a:r>
          </a:p>
        </p:txBody>
      </p:sp>
      <p:sp>
        <p:nvSpPr>
          <p:cNvPr id="134" name="Shape 134"/>
          <p:cNvSpPr/>
          <p:nvPr/>
        </p:nvSpPr>
        <p:spPr>
          <a:xfrm>
            <a:off x="9434298" y="3916235"/>
            <a:ext cx="13656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World</a:t>
            </a:r>
          </a:p>
        </p:txBody>
      </p:sp>
      <p:sp>
        <p:nvSpPr>
          <p:cNvPr id="135" name="Shape 135"/>
          <p:cNvSpPr/>
          <p:nvPr/>
        </p:nvSpPr>
        <p:spPr>
          <a:xfrm flipV="1">
            <a:off x="2317834" y="2009523"/>
            <a:ext cx="7148775" cy="7938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2668233" y="2352723"/>
            <a:ext cx="6934200" cy="8312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1482666" y="4261943"/>
            <a:ext cx="7610949" cy="37644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409397" y="7838133"/>
            <a:ext cx="289407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Performance</a:t>
            </a:r>
          </a:p>
        </p:txBody>
      </p:sp>
      <p:sp>
        <p:nvSpPr>
          <p:cNvPr id="139" name="Shape 139"/>
          <p:cNvSpPr/>
          <p:nvPr/>
        </p:nvSpPr>
        <p:spPr>
          <a:xfrm>
            <a:off x="1489267" y="8775596"/>
            <a:ext cx="27343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Thread Safe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3"/>
      <p:bldP build="whole" bldLvl="1" animBg="1" rev="0" advAuto="0" spid="137" grpId="10"/>
      <p:bldP build="whole" bldLvl="1" animBg="1" rev="0" advAuto="0" spid="138" grpId="12"/>
      <p:bldP build="whole" bldLvl="1" animBg="1" rev="0" advAuto="0" spid="129" grpId="2"/>
      <p:bldP build="whole" bldLvl="1" animBg="1" rev="0" advAuto="0" spid="135" grpId="4"/>
      <p:bldP build="whole" bldLvl="1" animBg="1" rev="0" advAuto="0" spid="128" grpId="1"/>
      <p:bldP build="whole" bldLvl="1" animBg="1" rev="0" advAuto="0" spid="131" grpId="7"/>
      <p:bldP build="whole" bldLvl="1" animBg="1" rev="0" advAuto="0" spid="127" grpId="6"/>
      <p:bldP build="whole" bldLvl="1" animBg="1" rev="0" advAuto="0" spid="139" grpId="13"/>
      <p:bldP build="whole" bldLvl="1" animBg="1" rev="0" advAuto="0" spid="136" grpId="8"/>
      <p:bldP build="whole" bldLvl="1" animBg="1" rev="0" advAuto="0" spid="133" grpId="9"/>
      <p:bldP build="whole" bldLvl="1" animBg="1" rev="0" advAuto="0" spid="132" grpId="5"/>
      <p:bldP build="whole" bldLvl="1" animBg="1" rev="0" advAuto="0" spid="134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