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367530" y="3555638"/>
            <a:ext cx="7648940" cy="761412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BYTE</a:t>
            </a:r>
          </a:p>
        </p:txBody>
      </p:sp>
      <p:sp>
        <p:nvSpPr>
          <p:cNvPr id="120" name="Shape 120"/>
          <p:cNvSpPr/>
          <p:nvPr/>
        </p:nvSpPr>
        <p:spPr>
          <a:xfrm>
            <a:off x="15428121" y="7802519"/>
            <a:ext cx="131299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15428121" y="8494057"/>
            <a:ext cx="131299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5081530" y="9185595"/>
            <a:ext cx="131299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V="1">
            <a:off x="9911759" y="10320700"/>
            <a:ext cx="671811" cy="67181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V="1">
            <a:off x="7550531" y="7866953"/>
            <a:ext cx="909880" cy="1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V="1">
            <a:off x="7669597" y="7140467"/>
            <a:ext cx="909818" cy="905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7669597" y="6413982"/>
            <a:ext cx="909818" cy="904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7034149" y="7446919"/>
            <a:ext cx="396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0</a:t>
            </a:r>
          </a:p>
        </p:txBody>
      </p:sp>
      <p:sp>
        <p:nvSpPr>
          <p:cNvPr id="128" name="Shape 128"/>
          <p:cNvSpPr/>
          <p:nvPr/>
        </p:nvSpPr>
        <p:spPr>
          <a:xfrm>
            <a:off x="17034149" y="8138457"/>
            <a:ext cx="396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</a:t>
            </a:r>
          </a:p>
        </p:txBody>
      </p:sp>
      <p:sp>
        <p:nvSpPr>
          <p:cNvPr id="129" name="Shape 129"/>
          <p:cNvSpPr/>
          <p:nvPr/>
        </p:nvSpPr>
        <p:spPr>
          <a:xfrm>
            <a:off x="16556287" y="8829995"/>
            <a:ext cx="396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</a:t>
            </a:r>
          </a:p>
        </p:txBody>
      </p:sp>
      <p:sp>
        <p:nvSpPr>
          <p:cNvPr id="130" name="Shape 130"/>
          <p:cNvSpPr/>
          <p:nvPr/>
        </p:nvSpPr>
        <p:spPr>
          <a:xfrm>
            <a:off x="8860216" y="11094177"/>
            <a:ext cx="961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100</a:t>
            </a:r>
          </a:p>
        </p:txBody>
      </p:sp>
      <p:sp>
        <p:nvSpPr>
          <p:cNvPr id="131" name="Shape 131"/>
          <p:cNvSpPr/>
          <p:nvPr/>
        </p:nvSpPr>
        <p:spPr>
          <a:xfrm>
            <a:off x="6648413" y="7518399"/>
            <a:ext cx="9616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127</a:t>
            </a:r>
          </a:p>
        </p:txBody>
      </p:sp>
      <p:sp>
        <p:nvSpPr>
          <p:cNvPr id="132" name="Shape 132"/>
          <p:cNvSpPr/>
          <p:nvPr/>
        </p:nvSpPr>
        <p:spPr>
          <a:xfrm>
            <a:off x="6563831" y="6785319"/>
            <a:ext cx="1130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-128</a:t>
            </a:r>
          </a:p>
        </p:txBody>
      </p:sp>
      <p:sp>
        <p:nvSpPr>
          <p:cNvPr id="133" name="Shape 133"/>
          <p:cNvSpPr/>
          <p:nvPr/>
        </p:nvSpPr>
        <p:spPr>
          <a:xfrm>
            <a:off x="6563831" y="6058834"/>
            <a:ext cx="1130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-127</a:t>
            </a:r>
          </a:p>
        </p:txBody>
      </p:sp>
      <p:sp>
        <p:nvSpPr>
          <p:cNvPr id="134" name="Shape 134"/>
          <p:cNvSpPr/>
          <p:nvPr/>
        </p:nvSpPr>
        <p:spPr>
          <a:xfrm flipV="1">
            <a:off x="7796597" y="5687496"/>
            <a:ext cx="909818" cy="905"/>
          </a:xfrm>
          <a:prstGeom prst="line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6690831" y="5332348"/>
            <a:ext cx="113080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-126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