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01779" y="505514"/>
            <a:ext cx="65011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Data Types</a:t>
            </a:r>
          </a:p>
        </p:txBody>
      </p:sp>
      <p:sp>
        <p:nvSpPr>
          <p:cNvPr id="120" name="Shape 120"/>
          <p:cNvSpPr/>
          <p:nvPr/>
        </p:nvSpPr>
        <p:spPr>
          <a:xfrm>
            <a:off x="3072506" y="4487361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data_type</a:t>
            </a:r>
          </a:p>
        </p:txBody>
      </p:sp>
      <p:sp>
        <p:nvSpPr>
          <p:cNvPr id="121" name="Shape 121"/>
          <p:cNvSpPr/>
          <p:nvPr/>
        </p:nvSpPr>
        <p:spPr>
          <a:xfrm>
            <a:off x="8551297" y="4487361"/>
            <a:ext cx="4009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identifier</a:t>
            </a:r>
          </a:p>
        </p:txBody>
      </p:sp>
      <p:sp>
        <p:nvSpPr>
          <p:cNvPr id="122" name="Shape 122"/>
          <p:cNvSpPr/>
          <p:nvPr/>
        </p:nvSpPr>
        <p:spPr>
          <a:xfrm>
            <a:off x="12773740" y="4487361"/>
            <a:ext cx="39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;</a:t>
            </a:r>
          </a:p>
        </p:txBody>
      </p:sp>
      <p:sp>
        <p:nvSpPr>
          <p:cNvPr id="123" name="Shape 123"/>
          <p:cNvSpPr/>
          <p:nvPr/>
        </p:nvSpPr>
        <p:spPr>
          <a:xfrm>
            <a:off x="6334432" y="7350152"/>
            <a:ext cx="1187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</a:t>
            </a:r>
          </a:p>
        </p:txBody>
      </p:sp>
      <p:sp>
        <p:nvSpPr>
          <p:cNvPr id="124" name="Shape 124"/>
          <p:cNvSpPr/>
          <p:nvPr/>
        </p:nvSpPr>
        <p:spPr>
          <a:xfrm>
            <a:off x="7964059" y="7350152"/>
            <a:ext cx="67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</a:t>
            </a:r>
          </a:p>
        </p:txBody>
      </p:sp>
      <p:sp>
        <p:nvSpPr>
          <p:cNvPr id="125" name="Shape 125"/>
          <p:cNvSpPr/>
          <p:nvPr/>
        </p:nvSpPr>
        <p:spPr>
          <a:xfrm>
            <a:off x="8703507" y="7350152"/>
            <a:ext cx="39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;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9437791" y="6538480"/>
            <a:ext cx="5586113" cy="1586565"/>
          </a:xfrm>
          <a:prstGeom prst="line">
            <a:avLst/>
          </a:prstGeom>
          <a:ln w="127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5089013" y="5888388"/>
            <a:ext cx="3478527" cy="3088001"/>
          </a:xfrm>
          <a:prstGeom prst="roundRect">
            <a:avLst>
              <a:gd name="adj" fmla="val 616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-</a:t>
            </a:r>
            <a:r>
              <a:rPr sz="4600"/>
              <a:t>20</a:t>
            </a:r>
          </a:p>
        </p:txBody>
      </p:sp>
      <p:sp>
        <p:nvSpPr>
          <p:cNvPr id="128" name="Shape 128"/>
          <p:cNvSpPr/>
          <p:nvPr/>
        </p:nvSpPr>
        <p:spPr>
          <a:xfrm>
            <a:off x="15378648" y="9127573"/>
            <a:ext cx="15830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2046</a:t>
            </a:r>
          </a:p>
        </p:txBody>
      </p:sp>
      <p:sp>
        <p:nvSpPr>
          <p:cNvPr id="129" name="Shape 129"/>
          <p:cNvSpPr/>
          <p:nvPr/>
        </p:nvSpPr>
        <p:spPr>
          <a:xfrm>
            <a:off x="16301213" y="4848201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9" grpId="10"/>
      <p:bldP build="whole" bldLvl="1" animBg="1" rev="0" advAuto="0" spid="128" grpId="11"/>
      <p:bldP build="whole" bldLvl="1" animBg="1" rev="0" advAuto="0" spid="123" grpId="5"/>
      <p:bldP build="whole" bldLvl="1" animBg="1" rev="0" advAuto="0" spid="127" grpId="9"/>
      <p:bldP build="whole" bldLvl="1" animBg="1" rev="0" advAuto="0" spid="124" grpId="6"/>
      <p:bldP build="whole" bldLvl="1" animBg="1" rev="0" advAuto="0" spid="119" grpId="1"/>
      <p:bldP build="whole" bldLvl="1" animBg="1" rev="0" advAuto="0" spid="125" grpId="7"/>
      <p:bldP build="whole" bldLvl="1" animBg="1" rev="0" advAuto="0" spid="121" grpId="3"/>
      <p:bldP build="whole" bldLvl="1" animBg="1" rev="0" advAuto="0" spid="120" grpId="2"/>
      <p:bldP build="whole" bldLvl="1" animBg="1" rev="0" advAuto="0" spid="126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17717" y="734938"/>
            <a:ext cx="69154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Primitive Types</a:t>
            </a:r>
          </a:p>
        </p:txBody>
      </p:sp>
      <p:sp>
        <p:nvSpPr>
          <p:cNvPr id="132" name="Shape 132"/>
          <p:cNvSpPr/>
          <p:nvPr/>
        </p:nvSpPr>
        <p:spPr>
          <a:xfrm>
            <a:off x="15537437" y="734938"/>
            <a:ext cx="7747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Reference Types</a:t>
            </a:r>
          </a:p>
        </p:txBody>
      </p:sp>
      <p:sp>
        <p:nvSpPr>
          <p:cNvPr id="133" name="Shape 133"/>
          <p:cNvSpPr/>
          <p:nvPr/>
        </p:nvSpPr>
        <p:spPr>
          <a:xfrm>
            <a:off x="1863224" y="2698256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byte</a:t>
            </a:r>
          </a:p>
        </p:txBody>
      </p:sp>
      <p:sp>
        <p:nvSpPr>
          <p:cNvPr id="134" name="Shape 134"/>
          <p:cNvSpPr/>
          <p:nvPr/>
        </p:nvSpPr>
        <p:spPr>
          <a:xfrm>
            <a:off x="1765485" y="4052166"/>
            <a:ext cx="15942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</a:t>
            </a:r>
          </a:p>
        </p:txBody>
      </p:sp>
      <p:sp>
        <p:nvSpPr>
          <p:cNvPr id="135" name="Shape 135"/>
          <p:cNvSpPr/>
          <p:nvPr/>
        </p:nvSpPr>
        <p:spPr>
          <a:xfrm>
            <a:off x="1859339" y="5418777"/>
            <a:ext cx="811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</a:t>
            </a:r>
          </a:p>
        </p:txBody>
      </p:sp>
      <p:sp>
        <p:nvSpPr>
          <p:cNvPr id="136" name="Shape 136"/>
          <p:cNvSpPr/>
          <p:nvPr/>
        </p:nvSpPr>
        <p:spPr>
          <a:xfrm>
            <a:off x="1863224" y="6759987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long</a:t>
            </a:r>
          </a:p>
        </p:txBody>
      </p:sp>
      <p:sp>
        <p:nvSpPr>
          <p:cNvPr id="137" name="Shape 137"/>
          <p:cNvSpPr/>
          <p:nvPr/>
        </p:nvSpPr>
        <p:spPr>
          <a:xfrm>
            <a:off x="1844733" y="8113897"/>
            <a:ext cx="14357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</a:t>
            </a:r>
          </a:p>
        </p:txBody>
      </p:sp>
      <p:sp>
        <p:nvSpPr>
          <p:cNvPr id="138" name="Shape 138"/>
          <p:cNvSpPr/>
          <p:nvPr/>
        </p:nvSpPr>
        <p:spPr>
          <a:xfrm>
            <a:off x="1881385" y="9467808"/>
            <a:ext cx="13624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float</a:t>
            </a:r>
          </a:p>
        </p:txBody>
      </p:sp>
      <p:sp>
        <p:nvSpPr>
          <p:cNvPr id="139" name="Shape 139"/>
          <p:cNvSpPr/>
          <p:nvPr/>
        </p:nvSpPr>
        <p:spPr>
          <a:xfrm>
            <a:off x="1812492" y="10821717"/>
            <a:ext cx="21694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double</a:t>
            </a:r>
          </a:p>
        </p:txBody>
      </p:sp>
      <p:sp>
        <p:nvSpPr>
          <p:cNvPr id="140" name="Shape 140"/>
          <p:cNvSpPr/>
          <p:nvPr/>
        </p:nvSpPr>
        <p:spPr>
          <a:xfrm>
            <a:off x="1907316" y="12175628"/>
            <a:ext cx="25003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boolean</a:t>
            </a:r>
          </a:p>
        </p:txBody>
      </p:sp>
      <p:sp>
        <p:nvSpPr>
          <p:cNvPr id="141" name="Shape 141"/>
          <p:cNvSpPr/>
          <p:nvPr/>
        </p:nvSpPr>
        <p:spPr>
          <a:xfrm>
            <a:off x="16435983" y="2698256"/>
            <a:ext cx="16556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</a:t>
            </a:r>
          </a:p>
        </p:txBody>
      </p:sp>
      <p:sp>
        <p:nvSpPr>
          <p:cNvPr id="142" name="Shape 142"/>
          <p:cNvSpPr/>
          <p:nvPr/>
        </p:nvSpPr>
        <p:spPr>
          <a:xfrm>
            <a:off x="16417822" y="4052166"/>
            <a:ext cx="169199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</a:t>
            </a:r>
          </a:p>
        </p:txBody>
      </p:sp>
      <p:sp>
        <p:nvSpPr>
          <p:cNvPr id="143" name="Shape 143"/>
          <p:cNvSpPr/>
          <p:nvPr/>
        </p:nvSpPr>
        <p:spPr>
          <a:xfrm>
            <a:off x="16344518" y="5406077"/>
            <a:ext cx="18386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</a:t>
            </a:r>
          </a:p>
        </p:txBody>
      </p:sp>
      <p:sp>
        <p:nvSpPr>
          <p:cNvPr id="144" name="Shape 144"/>
          <p:cNvSpPr/>
          <p:nvPr/>
        </p:nvSpPr>
        <p:spPr>
          <a:xfrm>
            <a:off x="16397617" y="6759987"/>
            <a:ext cx="10322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3"/>
      <p:bldP build="whole" bldLvl="1" animBg="1" rev="0" advAuto="0" spid="132" grpId="2"/>
      <p:bldP build="whole" bldLvl="1" animBg="1" rev="0" advAuto="0" spid="138" grpId="8"/>
      <p:bldP build="whole" bldLvl="1" animBg="1" rev="0" advAuto="0" spid="135" grpId="5"/>
      <p:bldP build="whole" bldLvl="1" animBg="1" rev="0" advAuto="0" spid="139" grpId="9"/>
      <p:bldP build="whole" bldLvl="1" animBg="1" rev="0" advAuto="0" spid="141" grpId="11"/>
      <p:bldP build="whole" bldLvl="1" animBg="1" rev="0" advAuto="0" spid="134" grpId="4"/>
      <p:bldP build="whole" bldLvl="1" animBg="1" rev="0" advAuto="0" spid="131" grpId="1"/>
      <p:bldP build="whole" bldLvl="1" animBg="1" rev="0" advAuto="0" spid="140" grpId="10"/>
      <p:bldP build="whole" bldLvl="1" animBg="1" rev="0" advAuto="0" spid="136" grpId="6"/>
      <p:bldP build="whole" bldLvl="1" animBg="1" rev="0" advAuto="0" spid="142" grpId="12"/>
      <p:bldP build="whole" bldLvl="1" animBg="1" rev="0" advAuto="0" spid="144" grpId="14"/>
      <p:bldP build="whole" bldLvl="1" animBg="1" rev="0" advAuto="0" spid="133" grpId="3"/>
      <p:bldP build="whole" bldLvl="1" animBg="1" rev="0" advAuto="0" spid="137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418851" y="623401"/>
            <a:ext cx="2287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Type</a:t>
            </a:r>
          </a:p>
        </p:txBody>
      </p:sp>
      <p:sp>
        <p:nvSpPr>
          <p:cNvPr id="147" name="Shape 147"/>
          <p:cNvSpPr/>
          <p:nvPr/>
        </p:nvSpPr>
        <p:spPr>
          <a:xfrm>
            <a:off x="1863224" y="2698256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byte</a:t>
            </a:r>
          </a:p>
        </p:txBody>
      </p:sp>
      <p:sp>
        <p:nvSpPr>
          <p:cNvPr id="148" name="Shape 148"/>
          <p:cNvSpPr/>
          <p:nvPr/>
        </p:nvSpPr>
        <p:spPr>
          <a:xfrm>
            <a:off x="10633014" y="623401"/>
            <a:ext cx="2033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Size</a:t>
            </a:r>
          </a:p>
        </p:txBody>
      </p:sp>
      <p:sp>
        <p:nvSpPr>
          <p:cNvPr id="149" name="Shape 149"/>
          <p:cNvSpPr/>
          <p:nvPr/>
        </p:nvSpPr>
        <p:spPr>
          <a:xfrm>
            <a:off x="17380996" y="623401"/>
            <a:ext cx="6042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Limits/Range</a:t>
            </a:r>
          </a:p>
        </p:txBody>
      </p:sp>
      <p:sp>
        <p:nvSpPr>
          <p:cNvPr id="150" name="Shape 150"/>
          <p:cNvSpPr/>
          <p:nvPr/>
        </p:nvSpPr>
        <p:spPr>
          <a:xfrm>
            <a:off x="10675000" y="2698256"/>
            <a:ext cx="19495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 byte</a:t>
            </a:r>
          </a:p>
        </p:txBody>
      </p:sp>
      <p:graphicFrame>
        <p:nvGraphicFramePr>
          <p:cNvPr id="151" name="Table 151"/>
          <p:cNvGraphicFramePr/>
          <p:nvPr/>
        </p:nvGraphicFramePr>
        <p:xfrm>
          <a:off x="4655525" y="5275110"/>
          <a:ext cx="12829504" cy="21374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02100"/>
                <a:gridCol w="1602100"/>
                <a:gridCol w="1602100"/>
                <a:gridCol w="1602100"/>
                <a:gridCol w="1602100"/>
                <a:gridCol w="1602100"/>
                <a:gridCol w="1602100"/>
                <a:gridCol w="1602100"/>
              </a:tblGrid>
              <a:tr h="212476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2" name="Table 152"/>
          <p:cNvGraphicFramePr/>
          <p:nvPr/>
        </p:nvGraphicFramePr>
        <p:xfrm>
          <a:off x="4655525" y="9194378"/>
          <a:ext cx="12829504" cy="21374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02100"/>
                <a:gridCol w="1602100"/>
                <a:gridCol w="1602100"/>
                <a:gridCol w="1602100"/>
                <a:gridCol w="1602100"/>
                <a:gridCol w="1602100"/>
                <a:gridCol w="1602100"/>
                <a:gridCol w="1602100"/>
              </a:tblGrid>
              <a:tr h="212476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3" name="Shape 153"/>
          <p:cNvSpPr/>
          <p:nvPr/>
        </p:nvSpPr>
        <p:spPr>
          <a:xfrm>
            <a:off x="2321872" y="5892992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54" name="Shape 154"/>
          <p:cNvSpPr/>
          <p:nvPr/>
        </p:nvSpPr>
        <p:spPr>
          <a:xfrm>
            <a:off x="1684962" y="9812260"/>
            <a:ext cx="175530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256</a:t>
            </a:r>
          </a:p>
        </p:txBody>
      </p:sp>
      <p:sp>
        <p:nvSpPr>
          <p:cNvPr id="155" name="Shape 155"/>
          <p:cNvSpPr/>
          <p:nvPr/>
        </p:nvSpPr>
        <p:spPr>
          <a:xfrm>
            <a:off x="5827514" y="11813485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2</a:t>
            </a:r>
          </a:p>
        </p:txBody>
      </p:sp>
      <p:sp>
        <p:nvSpPr>
          <p:cNvPr id="156" name="Shape 156"/>
          <p:cNvSpPr/>
          <p:nvPr/>
        </p:nvSpPr>
        <p:spPr>
          <a:xfrm>
            <a:off x="6490801" y="11459920"/>
            <a:ext cx="50266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8</a:t>
            </a:r>
          </a:p>
        </p:txBody>
      </p:sp>
      <p:sp>
        <p:nvSpPr>
          <p:cNvPr id="157" name="Shape 157"/>
          <p:cNvSpPr/>
          <p:nvPr/>
        </p:nvSpPr>
        <p:spPr>
          <a:xfrm>
            <a:off x="8013112" y="11953185"/>
            <a:ext cx="5501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158" name="Shape 158"/>
          <p:cNvSpPr/>
          <p:nvPr/>
        </p:nvSpPr>
        <p:spPr>
          <a:xfrm>
            <a:off x="8991674" y="11953185"/>
            <a:ext cx="121584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256</a:t>
            </a:r>
          </a:p>
        </p:txBody>
      </p:sp>
      <p:sp>
        <p:nvSpPr>
          <p:cNvPr id="159" name="Shape 159"/>
          <p:cNvSpPr/>
          <p:nvPr/>
        </p:nvSpPr>
        <p:spPr>
          <a:xfrm>
            <a:off x="10140290" y="11953185"/>
            <a:ext cx="2978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/</a:t>
            </a:r>
          </a:p>
        </p:txBody>
      </p:sp>
      <p:sp>
        <p:nvSpPr>
          <p:cNvPr id="160" name="Shape 160"/>
          <p:cNvSpPr/>
          <p:nvPr/>
        </p:nvSpPr>
        <p:spPr>
          <a:xfrm>
            <a:off x="10450024" y="11953185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61" name="Shape 161"/>
          <p:cNvSpPr/>
          <p:nvPr/>
        </p:nvSpPr>
        <p:spPr>
          <a:xfrm>
            <a:off x="12428766" y="11953185"/>
            <a:ext cx="389112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-128 to +127</a:t>
            </a:r>
          </a:p>
        </p:txBody>
      </p:sp>
      <p:sp>
        <p:nvSpPr>
          <p:cNvPr id="162" name="Shape 162"/>
          <p:cNvSpPr/>
          <p:nvPr/>
        </p:nvSpPr>
        <p:spPr>
          <a:xfrm>
            <a:off x="17240333" y="2698256"/>
            <a:ext cx="389112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-128 to +127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8"/>
      <p:bldP build="whole" bldLvl="1" animBg="1" rev="0" advAuto="0" spid="146" grpId="1"/>
      <p:bldP build="whole" bldLvl="1" animBg="1" rev="0" advAuto="0" spid="147" grpId="4"/>
      <p:bldP build="whole" bldLvl="1" animBg="1" rev="0" advAuto="0" spid="160" grpId="16"/>
      <p:bldP build="whole" bldLvl="1" animBg="1" rev="0" advAuto="0" spid="157" grpId="13"/>
      <p:bldP build="whole" bldLvl="1" animBg="1" rev="0" advAuto="0" spid="149" grpId="3"/>
      <p:bldP build="whole" bldLvl="1" animBg="1" rev="0" advAuto="0" spid="151" grpId="7"/>
      <p:bldP build="whole" bldLvl="1" animBg="1" rev="0" advAuto="0" spid="150" grpId="5"/>
      <p:bldP build="whole" bldLvl="1" animBg="1" rev="0" advAuto="0" spid="156" grpId="12"/>
      <p:bldP build="whole" bldLvl="1" animBg="1" rev="0" advAuto="0" spid="152" grpId="9"/>
      <p:bldP build="whole" bldLvl="1" animBg="1" rev="0" advAuto="0" spid="148" grpId="2"/>
      <p:bldP build="whole" bldLvl="1" animBg="1" rev="0" advAuto="0" spid="155" grpId="11"/>
      <p:bldP build="whole" bldLvl="1" animBg="1" rev="0" advAuto="0" spid="162" grpId="6"/>
      <p:bldP build="whole" bldLvl="1" animBg="1" rev="0" advAuto="0" spid="154" grpId="10"/>
      <p:bldP build="whole" bldLvl="1" animBg="1" rev="0" advAuto="0" spid="158" grpId="14"/>
      <p:bldP build="whole" bldLvl="1" animBg="1" rev="0" advAuto="0" spid="159" grpId="15"/>
      <p:bldP build="whole" bldLvl="1" animBg="1" rev="0" advAuto="0" spid="161" grpId="1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418851" y="623401"/>
            <a:ext cx="2287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Type</a:t>
            </a:r>
          </a:p>
        </p:txBody>
      </p:sp>
      <p:sp>
        <p:nvSpPr>
          <p:cNvPr id="165" name="Shape 165"/>
          <p:cNvSpPr/>
          <p:nvPr/>
        </p:nvSpPr>
        <p:spPr>
          <a:xfrm>
            <a:off x="1653947" y="3011151"/>
            <a:ext cx="159425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short</a:t>
            </a:r>
          </a:p>
        </p:txBody>
      </p:sp>
      <p:sp>
        <p:nvSpPr>
          <p:cNvPr id="166" name="Shape 166"/>
          <p:cNvSpPr/>
          <p:nvPr/>
        </p:nvSpPr>
        <p:spPr>
          <a:xfrm>
            <a:off x="1747802" y="4365062"/>
            <a:ext cx="811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</a:t>
            </a:r>
          </a:p>
        </p:txBody>
      </p:sp>
      <p:sp>
        <p:nvSpPr>
          <p:cNvPr id="167" name="Shape 167"/>
          <p:cNvSpPr/>
          <p:nvPr/>
        </p:nvSpPr>
        <p:spPr>
          <a:xfrm>
            <a:off x="1751686" y="5718972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long</a:t>
            </a:r>
          </a:p>
        </p:txBody>
      </p:sp>
      <p:sp>
        <p:nvSpPr>
          <p:cNvPr id="168" name="Shape 168"/>
          <p:cNvSpPr/>
          <p:nvPr/>
        </p:nvSpPr>
        <p:spPr>
          <a:xfrm>
            <a:off x="1733195" y="7072883"/>
            <a:ext cx="14357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</a:t>
            </a:r>
          </a:p>
        </p:txBody>
      </p:sp>
      <p:sp>
        <p:nvSpPr>
          <p:cNvPr id="169" name="Shape 169"/>
          <p:cNvSpPr/>
          <p:nvPr/>
        </p:nvSpPr>
        <p:spPr>
          <a:xfrm>
            <a:off x="1769847" y="8426793"/>
            <a:ext cx="13624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float</a:t>
            </a:r>
          </a:p>
        </p:txBody>
      </p:sp>
      <p:sp>
        <p:nvSpPr>
          <p:cNvPr id="170" name="Shape 170"/>
          <p:cNvSpPr/>
          <p:nvPr/>
        </p:nvSpPr>
        <p:spPr>
          <a:xfrm>
            <a:off x="1700955" y="9780703"/>
            <a:ext cx="21694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double</a:t>
            </a:r>
          </a:p>
        </p:txBody>
      </p:sp>
      <p:sp>
        <p:nvSpPr>
          <p:cNvPr id="171" name="Shape 171"/>
          <p:cNvSpPr/>
          <p:nvPr/>
        </p:nvSpPr>
        <p:spPr>
          <a:xfrm>
            <a:off x="1795778" y="11134613"/>
            <a:ext cx="250032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boolean</a:t>
            </a:r>
          </a:p>
        </p:txBody>
      </p:sp>
      <p:sp>
        <p:nvSpPr>
          <p:cNvPr id="172" name="Shape 172"/>
          <p:cNvSpPr/>
          <p:nvPr/>
        </p:nvSpPr>
        <p:spPr>
          <a:xfrm>
            <a:off x="10633014" y="623401"/>
            <a:ext cx="2033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Size</a:t>
            </a:r>
          </a:p>
        </p:txBody>
      </p:sp>
      <p:sp>
        <p:nvSpPr>
          <p:cNvPr id="173" name="Shape 173"/>
          <p:cNvSpPr/>
          <p:nvPr/>
        </p:nvSpPr>
        <p:spPr>
          <a:xfrm>
            <a:off x="17380996" y="623401"/>
            <a:ext cx="6042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Limits/Range</a:t>
            </a:r>
          </a:p>
        </p:txBody>
      </p:sp>
      <p:sp>
        <p:nvSpPr>
          <p:cNvPr id="174" name="Shape 174"/>
          <p:cNvSpPr/>
          <p:nvPr/>
        </p:nvSpPr>
        <p:spPr>
          <a:xfrm>
            <a:off x="10596958" y="2825256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 bytes</a:t>
            </a:r>
          </a:p>
        </p:txBody>
      </p:sp>
      <p:sp>
        <p:nvSpPr>
          <p:cNvPr id="175" name="Shape 175"/>
          <p:cNvSpPr/>
          <p:nvPr/>
        </p:nvSpPr>
        <p:spPr>
          <a:xfrm>
            <a:off x="10596958" y="4365062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 bytes</a:t>
            </a:r>
          </a:p>
        </p:txBody>
      </p:sp>
      <p:sp>
        <p:nvSpPr>
          <p:cNvPr id="176" name="Shape 176"/>
          <p:cNvSpPr/>
          <p:nvPr/>
        </p:nvSpPr>
        <p:spPr>
          <a:xfrm>
            <a:off x="10596958" y="5636325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 bytes</a:t>
            </a:r>
          </a:p>
        </p:txBody>
      </p:sp>
      <p:sp>
        <p:nvSpPr>
          <p:cNvPr id="177" name="Shape 177"/>
          <p:cNvSpPr/>
          <p:nvPr/>
        </p:nvSpPr>
        <p:spPr>
          <a:xfrm>
            <a:off x="10596958" y="6907590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 bytes</a:t>
            </a:r>
          </a:p>
        </p:txBody>
      </p:sp>
      <p:sp>
        <p:nvSpPr>
          <p:cNvPr id="178" name="Shape 178"/>
          <p:cNvSpPr/>
          <p:nvPr/>
        </p:nvSpPr>
        <p:spPr>
          <a:xfrm>
            <a:off x="10596958" y="8178853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 bytes</a:t>
            </a:r>
          </a:p>
        </p:txBody>
      </p:sp>
      <p:sp>
        <p:nvSpPr>
          <p:cNvPr id="179" name="Shape 179"/>
          <p:cNvSpPr/>
          <p:nvPr/>
        </p:nvSpPr>
        <p:spPr>
          <a:xfrm>
            <a:off x="10596958" y="9450117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 bytes</a:t>
            </a:r>
          </a:p>
        </p:txBody>
      </p:sp>
      <p:sp>
        <p:nvSpPr>
          <p:cNvPr id="180" name="Shape 180"/>
          <p:cNvSpPr/>
          <p:nvPr/>
        </p:nvSpPr>
        <p:spPr>
          <a:xfrm>
            <a:off x="10665200" y="10989923"/>
            <a:ext cx="28305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true/false</a:t>
            </a:r>
          </a:p>
        </p:txBody>
      </p:sp>
      <p:sp>
        <p:nvSpPr>
          <p:cNvPr id="181" name="Shape 181"/>
          <p:cNvSpPr/>
          <p:nvPr/>
        </p:nvSpPr>
        <p:spPr>
          <a:xfrm>
            <a:off x="17288948" y="2825256"/>
            <a:ext cx="535985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-32768 to +32767</a:t>
            </a:r>
          </a:p>
        </p:txBody>
      </p:sp>
      <p:sp>
        <p:nvSpPr>
          <p:cNvPr id="182" name="Shape 182"/>
          <p:cNvSpPr/>
          <p:nvPr/>
        </p:nvSpPr>
        <p:spPr>
          <a:xfrm>
            <a:off x="17108005" y="4365062"/>
            <a:ext cx="53499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-2^31 to +2^31-1</a:t>
            </a:r>
          </a:p>
        </p:txBody>
      </p:sp>
      <p:sp>
        <p:nvSpPr>
          <p:cNvPr id="183" name="Shape 183"/>
          <p:cNvSpPr/>
          <p:nvPr/>
        </p:nvSpPr>
        <p:spPr>
          <a:xfrm>
            <a:off x="17108005" y="5636325"/>
            <a:ext cx="53499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-2^63 to +2^63-1</a:t>
            </a:r>
          </a:p>
        </p:txBody>
      </p:sp>
      <p:sp>
        <p:nvSpPr>
          <p:cNvPr id="184" name="Shape 184"/>
          <p:cNvSpPr/>
          <p:nvPr/>
        </p:nvSpPr>
        <p:spPr>
          <a:xfrm>
            <a:off x="17526816" y="6907589"/>
            <a:ext cx="32353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 to 65535</a:t>
            </a:r>
          </a:p>
        </p:txBody>
      </p:sp>
      <p:sp>
        <p:nvSpPr>
          <p:cNvPr id="185" name="Shape 185"/>
          <p:cNvSpPr/>
          <p:nvPr/>
        </p:nvSpPr>
        <p:spPr>
          <a:xfrm>
            <a:off x="17104053" y="8178853"/>
            <a:ext cx="61629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±3.40282347E+38F </a:t>
            </a:r>
          </a:p>
        </p:txBody>
      </p:sp>
      <p:sp>
        <p:nvSpPr>
          <p:cNvPr id="186" name="Shape 186"/>
          <p:cNvSpPr/>
          <p:nvPr/>
        </p:nvSpPr>
        <p:spPr>
          <a:xfrm>
            <a:off x="14502514" y="9450116"/>
            <a:ext cx="928395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±1.79769313486231570E+308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4"/>
      <p:bldP build="whole" bldLvl="1" animBg="1" rev="0" advAuto="0" spid="175" grpId="8"/>
      <p:bldP build="whole" bldLvl="1" animBg="1" rev="0" advAuto="0" spid="164" grpId="1"/>
      <p:bldP build="whole" bldLvl="1" animBg="1" rev="0" advAuto="0" spid="167" grpId="10"/>
      <p:bldP build="whole" bldLvl="1" animBg="1" rev="0" advAuto="0" spid="177" grpId="14"/>
      <p:bldP build="whole" bldLvl="1" animBg="1" rev="0" advAuto="0" spid="181" grpId="6"/>
      <p:bldP build="whole" bldLvl="1" animBg="1" rev="0" advAuto="0" spid="169" grpId="16"/>
      <p:bldP build="whole" bldLvl="1" animBg="1" rev="0" advAuto="0" spid="174" grpId="5"/>
      <p:bldP build="whole" bldLvl="1" animBg="1" rev="0" advAuto="0" spid="180" grpId="23"/>
      <p:bldP build="whole" bldLvl="1" animBg="1" rev="0" advAuto="0" spid="179" grpId="20"/>
      <p:bldP build="whole" bldLvl="1" animBg="1" rev="0" advAuto="0" spid="176" grpId="11"/>
      <p:bldP build="whole" bldLvl="1" animBg="1" rev="0" advAuto="0" spid="183" grpId="12"/>
      <p:bldP build="whole" bldLvl="1" animBg="1" rev="0" advAuto="0" spid="184" grpId="15"/>
      <p:bldP build="whole" bldLvl="1" animBg="1" rev="0" advAuto="0" spid="186" grpId="21"/>
      <p:bldP build="whole" bldLvl="1" animBg="1" rev="0" advAuto="0" spid="185" grpId="18"/>
      <p:bldP build="whole" bldLvl="1" animBg="1" rev="0" advAuto="0" spid="178" grpId="17"/>
      <p:bldP build="whole" bldLvl="1" animBg="1" rev="0" advAuto="0" spid="166" grpId="7"/>
      <p:bldP build="whole" bldLvl="1" animBg="1" rev="0" advAuto="0" spid="170" grpId="19"/>
      <p:bldP build="whole" bldLvl="1" animBg="1" rev="0" advAuto="0" spid="182" grpId="9"/>
      <p:bldP build="whole" bldLvl="1" animBg="1" rev="0" advAuto="0" spid="171" grpId="22"/>
      <p:bldP build="whole" bldLvl="1" animBg="1" rev="0" advAuto="0" spid="168" grpId="13"/>
      <p:bldP build="whole" bldLvl="1" animBg="1" rev="0" advAuto="0" spid="173" grpId="3"/>
      <p:bldP build="whole" bldLvl="1" animBg="1" rev="0" advAuto="0" spid="17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