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5" r:id="rId13"/>
    <p:sldId id="297" r:id="rId14"/>
    <p:sldId id="298" r:id="rId15"/>
    <p:sldId id="299" r:id="rId16"/>
    <p:sldId id="300" r:id="rId17"/>
    <p:sldId id="301" r:id="rId18"/>
    <p:sldId id="302" r:id="rId19"/>
    <p:sldId id="304" r:id="rId20"/>
    <p:sldId id="303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4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6861" y="295141"/>
            <a:ext cx="351027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Andrew</a:t>
            </a:r>
            <a:r>
              <a:rPr spc="-35" dirty="0"/>
              <a:t> </a:t>
            </a:r>
            <a:r>
              <a:rPr spc="-5" dirty="0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Andrew</a:t>
            </a:r>
            <a:r>
              <a:rPr spc="-35" dirty="0"/>
              <a:t> </a:t>
            </a:r>
            <a:r>
              <a:rPr spc="-5" dirty="0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Andrew</a:t>
            </a:r>
            <a:r>
              <a:rPr spc="-35" dirty="0"/>
              <a:t> </a:t>
            </a:r>
            <a:r>
              <a:rPr spc="-5" dirty="0"/>
              <a:t>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20-Aug-20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Andrew</a:t>
            </a:r>
            <a:r>
              <a:rPr spc="-35" dirty="0"/>
              <a:t> </a:t>
            </a:r>
            <a:r>
              <a:rPr spc="-5" dirty="0"/>
              <a:t>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20-Aug-20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Andrew</a:t>
            </a:r>
            <a:r>
              <a:rPr spc="-35" dirty="0"/>
              <a:t> </a:t>
            </a:r>
            <a:r>
              <a:rPr spc="-5" dirty="0"/>
              <a:t>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20-Aug-20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9513" y="1179067"/>
            <a:ext cx="628497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0580" y="997711"/>
            <a:ext cx="7482839" cy="1219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575036" y="4997829"/>
            <a:ext cx="54292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Andrew</a:t>
            </a:r>
            <a:r>
              <a:rPr spc="-35" dirty="0"/>
              <a:t> </a:t>
            </a:r>
            <a:r>
              <a:rPr spc="-5" dirty="0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jpg"/><Relationship Id="rId18" Type="http://schemas.openxmlformats.org/officeDocument/2006/relationships/image" Target="../media/image32.jpg"/><Relationship Id="rId3" Type="http://schemas.openxmlformats.org/officeDocument/2006/relationships/image" Target="../media/image17.jpg"/><Relationship Id="rId21" Type="http://schemas.openxmlformats.org/officeDocument/2006/relationships/image" Target="../media/image35.jpg"/><Relationship Id="rId7" Type="http://schemas.openxmlformats.org/officeDocument/2006/relationships/image" Target="../media/image21.png"/><Relationship Id="rId12" Type="http://schemas.openxmlformats.org/officeDocument/2006/relationships/image" Target="../media/image26.jpg"/><Relationship Id="rId17" Type="http://schemas.openxmlformats.org/officeDocument/2006/relationships/image" Target="../media/image31.jpg"/><Relationship Id="rId2" Type="http://schemas.openxmlformats.org/officeDocument/2006/relationships/image" Target="../media/image16.jpg"/><Relationship Id="rId16" Type="http://schemas.openxmlformats.org/officeDocument/2006/relationships/image" Target="../media/image30.jpg"/><Relationship Id="rId20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g"/><Relationship Id="rId15" Type="http://schemas.openxmlformats.org/officeDocument/2006/relationships/image" Target="../media/image29.jpg"/><Relationship Id="rId23" Type="http://schemas.openxmlformats.org/officeDocument/2006/relationships/image" Target="../media/image37.png"/><Relationship Id="rId10" Type="http://schemas.openxmlformats.org/officeDocument/2006/relationships/image" Target="../media/image24.jpg"/><Relationship Id="rId19" Type="http://schemas.openxmlformats.org/officeDocument/2006/relationships/image" Target="../media/image33.jpg"/><Relationship Id="rId4" Type="http://schemas.openxmlformats.org/officeDocument/2006/relationships/image" Target="../media/image18.png"/><Relationship Id="rId9" Type="http://schemas.openxmlformats.org/officeDocument/2006/relationships/image" Target="../media/image23.jpg"/><Relationship Id="rId14" Type="http://schemas.openxmlformats.org/officeDocument/2006/relationships/image" Target="../media/image28.jpg"/><Relationship Id="rId22" Type="http://schemas.openxmlformats.org/officeDocument/2006/relationships/image" Target="../media/image3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2300" y="2619768"/>
            <a:ext cx="1027430" cy="695325"/>
          </a:xfrm>
          <a:custGeom>
            <a:avLst/>
            <a:gdLst/>
            <a:ahLst/>
            <a:cxnLst/>
            <a:rect l="l" t="t" r="r" b="b"/>
            <a:pathLst>
              <a:path w="1027429" h="695325">
                <a:moveTo>
                  <a:pt x="342900" y="522732"/>
                </a:moveTo>
                <a:lnTo>
                  <a:pt x="335280" y="472440"/>
                </a:lnTo>
                <a:lnTo>
                  <a:pt x="312420" y="426720"/>
                </a:lnTo>
                <a:lnTo>
                  <a:pt x="298704" y="409308"/>
                </a:lnTo>
                <a:lnTo>
                  <a:pt x="298704" y="525780"/>
                </a:lnTo>
                <a:lnTo>
                  <a:pt x="295656" y="550164"/>
                </a:lnTo>
                <a:lnTo>
                  <a:pt x="275844" y="595884"/>
                </a:lnTo>
                <a:lnTo>
                  <a:pt x="242316" y="629412"/>
                </a:lnTo>
                <a:lnTo>
                  <a:pt x="196596" y="647700"/>
                </a:lnTo>
                <a:lnTo>
                  <a:pt x="182880" y="650748"/>
                </a:lnTo>
                <a:lnTo>
                  <a:pt x="156972" y="650748"/>
                </a:lnTo>
                <a:lnTo>
                  <a:pt x="132588" y="644652"/>
                </a:lnTo>
                <a:lnTo>
                  <a:pt x="121920" y="640080"/>
                </a:lnTo>
                <a:lnTo>
                  <a:pt x="109728" y="635508"/>
                </a:lnTo>
                <a:lnTo>
                  <a:pt x="100584" y="627888"/>
                </a:lnTo>
                <a:lnTo>
                  <a:pt x="89916" y="621792"/>
                </a:lnTo>
                <a:lnTo>
                  <a:pt x="80772" y="612648"/>
                </a:lnTo>
                <a:lnTo>
                  <a:pt x="54864" y="573024"/>
                </a:lnTo>
                <a:lnTo>
                  <a:pt x="45720" y="536448"/>
                </a:lnTo>
                <a:lnTo>
                  <a:pt x="45720" y="510540"/>
                </a:lnTo>
                <a:lnTo>
                  <a:pt x="47244" y="496824"/>
                </a:lnTo>
                <a:lnTo>
                  <a:pt x="51816" y="484632"/>
                </a:lnTo>
                <a:lnTo>
                  <a:pt x="54864" y="473964"/>
                </a:lnTo>
                <a:lnTo>
                  <a:pt x="67056" y="452628"/>
                </a:lnTo>
                <a:lnTo>
                  <a:pt x="74676" y="441960"/>
                </a:lnTo>
                <a:lnTo>
                  <a:pt x="91440" y="425196"/>
                </a:lnTo>
                <a:lnTo>
                  <a:pt x="102108" y="419100"/>
                </a:lnTo>
                <a:lnTo>
                  <a:pt x="112776" y="411480"/>
                </a:lnTo>
                <a:lnTo>
                  <a:pt x="123444" y="406908"/>
                </a:lnTo>
                <a:lnTo>
                  <a:pt x="135636" y="402336"/>
                </a:lnTo>
                <a:lnTo>
                  <a:pt x="147828" y="399288"/>
                </a:lnTo>
                <a:lnTo>
                  <a:pt x="160020" y="397764"/>
                </a:lnTo>
                <a:lnTo>
                  <a:pt x="185928" y="397764"/>
                </a:lnTo>
                <a:lnTo>
                  <a:pt x="222504" y="408432"/>
                </a:lnTo>
                <a:lnTo>
                  <a:pt x="262128" y="435864"/>
                </a:lnTo>
                <a:lnTo>
                  <a:pt x="289560" y="475488"/>
                </a:lnTo>
                <a:lnTo>
                  <a:pt x="298704" y="525780"/>
                </a:lnTo>
                <a:lnTo>
                  <a:pt x="298704" y="409308"/>
                </a:lnTo>
                <a:lnTo>
                  <a:pt x="266700" y="381000"/>
                </a:lnTo>
                <a:lnTo>
                  <a:pt x="220980" y="359664"/>
                </a:lnTo>
                <a:lnTo>
                  <a:pt x="187452" y="353568"/>
                </a:lnTo>
                <a:lnTo>
                  <a:pt x="152400" y="353568"/>
                </a:lnTo>
                <a:lnTo>
                  <a:pt x="103632" y="367284"/>
                </a:lnTo>
                <a:lnTo>
                  <a:pt x="50292" y="403860"/>
                </a:lnTo>
                <a:lnTo>
                  <a:pt x="21336" y="443484"/>
                </a:lnTo>
                <a:lnTo>
                  <a:pt x="1524" y="507492"/>
                </a:lnTo>
                <a:lnTo>
                  <a:pt x="0" y="525780"/>
                </a:lnTo>
                <a:lnTo>
                  <a:pt x="1524" y="542544"/>
                </a:lnTo>
                <a:lnTo>
                  <a:pt x="21336" y="606552"/>
                </a:lnTo>
                <a:lnTo>
                  <a:pt x="45720" y="639203"/>
                </a:lnTo>
                <a:lnTo>
                  <a:pt x="51816" y="646176"/>
                </a:lnTo>
                <a:lnTo>
                  <a:pt x="91440" y="675132"/>
                </a:lnTo>
                <a:lnTo>
                  <a:pt x="138684" y="691896"/>
                </a:lnTo>
                <a:lnTo>
                  <a:pt x="155448" y="694944"/>
                </a:lnTo>
                <a:lnTo>
                  <a:pt x="190500" y="694944"/>
                </a:lnTo>
                <a:lnTo>
                  <a:pt x="239268" y="681228"/>
                </a:lnTo>
                <a:lnTo>
                  <a:pt x="281940" y="655320"/>
                </a:lnTo>
                <a:lnTo>
                  <a:pt x="298704" y="639419"/>
                </a:lnTo>
                <a:lnTo>
                  <a:pt x="304800" y="632460"/>
                </a:lnTo>
                <a:lnTo>
                  <a:pt x="323088" y="605028"/>
                </a:lnTo>
                <a:lnTo>
                  <a:pt x="329184" y="589788"/>
                </a:lnTo>
                <a:lnTo>
                  <a:pt x="335280" y="573024"/>
                </a:lnTo>
                <a:lnTo>
                  <a:pt x="339852" y="557784"/>
                </a:lnTo>
                <a:lnTo>
                  <a:pt x="342900" y="522732"/>
                </a:lnTo>
                <a:close/>
              </a:path>
              <a:path w="1027429" h="695325">
                <a:moveTo>
                  <a:pt x="643128" y="170688"/>
                </a:moveTo>
                <a:lnTo>
                  <a:pt x="635508" y="120396"/>
                </a:lnTo>
                <a:lnTo>
                  <a:pt x="612648" y="74676"/>
                </a:lnTo>
                <a:lnTo>
                  <a:pt x="598932" y="57912"/>
                </a:lnTo>
                <a:lnTo>
                  <a:pt x="598932" y="173736"/>
                </a:lnTo>
                <a:lnTo>
                  <a:pt x="595884" y="198120"/>
                </a:lnTo>
                <a:lnTo>
                  <a:pt x="576072" y="243840"/>
                </a:lnTo>
                <a:lnTo>
                  <a:pt x="541020" y="277368"/>
                </a:lnTo>
                <a:lnTo>
                  <a:pt x="507492" y="292608"/>
                </a:lnTo>
                <a:lnTo>
                  <a:pt x="496824" y="295656"/>
                </a:lnTo>
                <a:lnTo>
                  <a:pt x="483108" y="298704"/>
                </a:lnTo>
                <a:lnTo>
                  <a:pt x="470916" y="298704"/>
                </a:lnTo>
                <a:lnTo>
                  <a:pt x="457200" y="297180"/>
                </a:lnTo>
                <a:lnTo>
                  <a:pt x="445008" y="295656"/>
                </a:lnTo>
                <a:lnTo>
                  <a:pt x="432816" y="292608"/>
                </a:lnTo>
                <a:lnTo>
                  <a:pt x="422148" y="288036"/>
                </a:lnTo>
                <a:lnTo>
                  <a:pt x="409956" y="283464"/>
                </a:lnTo>
                <a:lnTo>
                  <a:pt x="365760" y="242316"/>
                </a:lnTo>
                <a:lnTo>
                  <a:pt x="355092" y="219456"/>
                </a:lnTo>
                <a:lnTo>
                  <a:pt x="350520" y="208788"/>
                </a:lnTo>
                <a:lnTo>
                  <a:pt x="347472" y="196596"/>
                </a:lnTo>
                <a:lnTo>
                  <a:pt x="345948" y="184404"/>
                </a:lnTo>
                <a:lnTo>
                  <a:pt x="344424" y="170688"/>
                </a:lnTo>
                <a:lnTo>
                  <a:pt x="345948" y="158496"/>
                </a:lnTo>
                <a:lnTo>
                  <a:pt x="347472" y="144780"/>
                </a:lnTo>
                <a:lnTo>
                  <a:pt x="367284" y="100584"/>
                </a:lnTo>
                <a:lnTo>
                  <a:pt x="402336" y="65532"/>
                </a:lnTo>
                <a:lnTo>
                  <a:pt x="423672" y="54864"/>
                </a:lnTo>
                <a:lnTo>
                  <a:pt x="434340" y="50292"/>
                </a:lnTo>
                <a:lnTo>
                  <a:pt x="446532" y="47244"/>
                </a:lnTo>
                <a:lnTo>
                  <a:pt x="460248" y="45720"/>
                </a:lnTo>
                <a:lnTo>
                  <a:pt x="486156" y="45720"/>
                </a:lnTo>
                <a:lnTo>
                  <a:pt x="498348" y="47244"/>
                </a:lnTo>
                <a:lnTo>
                  <a:pt x="510540" y="51816"/>
                </a:lnTo>
                <a:lnTo>
                  <a:pt x="521208" y="54864"/>
                </a:lnTo>
                <a:lnTo>
                  <a:pt x="562356" y="82296"/>
                </a:lnTo>
                <a:lnTo>
                  <a:pt x="588264" y="123444"/>
                </a:lnTo>
                <a:lnTo>
                  <a:pt x="598932" y="173736"/>
                </a:lnTo>
                <a:lnTo>
                  <a:pt x="598932" y="57912"/>
                </a:lnTo>
                <a:lnTo>
                  <a:pt x="591312" y="50292"/>
                </a:lnTo>
                <a:lnTo>
                  <a:pt x="566928" y="28956"/>
                </a:lnTo>
                <a:lnTo>
                  <a:pt x="551688" y="21336"/>
                </a:lnTo>
                <a:lnTo>
                  <a:pt x="537972" y="13716"/>
                </a:lnTo>
                <a:lnTo>
                  <a:pt x="521208" y="7620"/>
                </a:lnTo>
                <a:lnTo>
                  <a:pt x="487680" y="1524"/>
                </a:lnTo>
                <a:lnTo>
                  <a:pt x="470916" y="0"/>
                </a:lnTo>
                <a:lnTo>
                  <a:pt x="452628" y="1524"/>
                </a:lnTo>
                <a:lnTo>
                  <a:pt x="388620" y="21336"/>
                </a:lnTo>
                <a:lnTo>
                  <a:pt x="350520" y="51816"/>
                </a:lnTo>
                <a:lnTo>
                  <a:pt x="320040" y="91440"/>
                </a:lnTo>
                <a:lnTo>
                  <a:pt x="303276" y="138684"/>
                </a:lnTo>
                <a:lnTo>
                  <a:pt x="300228" y="173736"/>
                </a:lnTo>
                <a:lnTo>
                  <a:pt x="301752" y="190500"/>
                </a:lnTo>
                <a:lnTo>
                  <a:pt x="313944" y="239268"/>
                </a:lnTo>
                <a:lnTo>
                  <a:pt x="339852" y="281940"/>
                </a:lnTo>
                <a:lnTo>
                  <a:pt x="344424" y="286512"/>
                </a:lnTo>
                <a:lnTo>
                  <a:pt x="352044" y="294132"/>
                </a:lnTo>
                <a:lnTo>
                  <a:pt x="391668" y="323088"/>
                </a:lnTo>
                <a:lnTo>
                  <a:pt x="438912" y="339852"/>
                </a:lnTo>
                <a:lnTo>
                  <a:pt x="455676" y="342900"/>
                </a:lnTo>
                <a:lnTo>
                  <a:pt x="472440" y="342900"/>
                </a:lnTo>
                <a:lnTo>
                  <a:pt x="524256" y="335280"/>
                </a:lnTo>
                <a:lnTo>
                  <a:pt x="568452" y="312420"/>
                </a:lnTo>
                <a:lnTo>
                  <a:pt x="598932" y="286512"/>
                </a:lnTo>
                <a:lnTo>
                  <a:pt x="605028" y="280416"/>
                </a:lnTo>
                <a:lnTo>
                  <a:pt x="623316" y="252984"/>
                </a:lnTo>
                <a:lnTo>
                  <a:pt x="629412" y="237744"/>
                </a:lnTo>
                <a:lnTo>
                  <a:pt x="635508" y="220980"/>
                </a:lnTo>
                <a:lnTo>
                  <a:pt x="640080" y="205740"/>
                </a:lnTo>
                <a:lnTo>
                  <a:pt x="643128" y="170688"/>
                </a:lnTo>
                <a:close/>
              </a:path>
              <a:path w="1027429" h="695325">
                <a:moveTo>
                  <a:pt x="1027176" y="457200"/>
                </a:moveTo>
                <a:lnTo>
                  <a:pt x="1013460" y="408432"/>
                </a:lnTo>
                <a:lnTo>
                  <a:pt x="987552" y="365760"/>
                </a:lnTo>
                <a:lnTo>
                  <a:pt x="982980" y="360540"/>
                </a:lnTo>
                <a:lnTo>
                  <a:pt x="982980" y="463296"/>
                </a:lnTo>
                <a:lnTo>
                  <a:pt x="982980" y="489204"/>
                </a:lnTo>
                <a:lnTo>
                  <a:pt x="979932" y="502920"/>
                </a:lnTo>
                <a:lnTo>
                  <a:pt x="976884" y="515112"/>
                </a:lnTo>
                <a:lnTo>
                  <a:pt x="967740" y="536448"/>
                </a:lnTo>
                <a:lnTo>
                  <a:pt x="960120" y="547116"/>
                </a:lnTo>
                <a:lnTo>
                  <a:pt x="954024" y="557784"/>
                </a:lnTo>
                <a:lnTo>
                  <a:pt x="944880" y="565404"/>
                </a:lnTo>
                <a:lnTo>
                  <a:pt x="935736" y="574548"/>
                </a:lnTo>
                <a:lnTo>
                  <a:pt x="926592" y="582168"/>
                </a:lnTo>
                <a:lnTo>
                  <a:pt x="880872" y="600456"/>
                </a:lnTo>
                <a:lnTo>
                  <a:pt x="868680" y="601980"/>
                </a:lnTo>
                <a:lnTo>
                  <a:pt x="842772" y="601980"/>
                </a:lnTo>
                <a:lnTo>
                  <a:pt x="784860" y="580644"/>
                </a:lnTo>
                <a:lnTo>
                  <a:pt x="766572" y="563880"/>
                </a:lnTo>
                <a:lnTo>
                  <a:pt x="757428" y="556260"/>
                </a:lnTo>
                <a:lnTo>
                  <a:pt x="751332" y="545592"/>
                </a:lnTo>
                <a:lnTo>
                  <a:pt x="743712" y="534924"/>
                </a:lnTo>
                <a:lnTo>
                  <a:pt x="739140" y="524256"/>
                </a:lnTo>
                <a:lnTo>
                  <a:pt x="734568" y="512064"/>
                </a:lnTo>
                <a:lnTo>
                  <a:pt x="731520" y="499872"/>
                </a:lnTo>
                <a:lnTo>
                  <a:pt x="729996" y="487680"/>
                </a:lnTo>
                <a:lnTo>
                  <a:pt x="729996" y="461772"/>
                </a:lnTo>
                <a:lnTo>
                  <a:pt x="740664" y="425196"/>
                </a:lnTo>
                <a:lnTo>
                  <a:pt x="768096" y="385572"/>
                </a:lnTo>
                <a:lnTo>
                  <a:pt x="807720" y="358140"/>
                </a:lnTo>
                <a:lnTo>
                  <a:pt x="844296" y="348996"/>
                </a:lnTo>
                <a:lnTo>
                  <a:pt x="858012" y="348996"/>
                </a:lnTo>
                <a:lnTo>
                  <a:pt x="906780" y="359664"/>
                </a:lnTo>
                <a:lnTo>
                  <a:pt x="946404" y="387096"/>
                </a:lnTo>
                <a:lnTo>
                  <a:pt x="973836" y="428244"/>
                </a:lnTo>
                <a:lnTo>
                  <a:pt x="979932" y="451104"/>
                </a:lnTo>
                <a:lnTo>
                  <a:pt x="982980" y="463296"/>
                </a:lnTo>
                <a:lnTo>
                  <a:pt x="982980" y="360540"/>
                </a:lnTo>
                <a:lnTo>
                  <a:pt x="976884" y="353568"/>
                </a:lnTo>
                <a:lnTo>
                  <a:pt x="937260" y="324612"/>
                </a:lnTo>
                <a:lnTo>
                  <a:pt x="890016" y="307848"/>
                </a:lnTo>
                <a:lnTo>
                  <a:pt x="873252" y="304800"/>
                </a:lnTo>
                <a:lnTo>
                  <a:pt x="854964" y="304800"/>
                </a:lnTo>
                <a:lnTo>
                  <a:pt x="804672" y="312420"/>
                </a:lnTo>
                <a:lnTo>
                  <a:pt x="758952" y="335280"/>
                </a:lnTo>
                <a:lnTo>
                  <a:pt x="723900" y="367284"/>
                </a:lnTo>
                <a:lnTo>
                  <a:pt x="697992" y="409956"/>
                </a:lnTo>
                <a:lnTo>
                  <a:pt x="685800" y="458724"/>
                </a:lnTo>
                <a:lnTo>
                  <a:pt x="685800" y="493776"/>
                </a:lnTo>
                <a:lnTo>
                  <a:pt x="699516" y="544068"/>
                </a:lnTo>
                <a:lnTo>
                  <a:pt x="729996" y="590435"/>
                </a:lnTo>
                <a:lnTo>
                  <a:pt x="736092" y="597408"/>
                </a:lnTo>
                <a:lnTo>
                  <a:pt x="775716" y="626364"/>
                </a:lnTo>
                <a:lnTo>
                  <a:pt x="839724" y="646176"/>
                </a:lnTo>
                <a:lnTo>
                  <a:pt x="874776" y="646176"/>
                </a:lnTo>
                <a:lnTo>
                  <a:pt x="938784" y="626364"/>
                </a:lnTo>
                <a:lnTo>
                  <a:pt x="978408" y="595884"/>
                </a:lnTo>
                <a:lnTo>
                  <a:pt x="982980" y="590651"/>
                </a:lnTo>
                <a:lnTo>
                  <a:pt x="989076" y="583692"/>
                </a:lnTo>
                <a:lnTo>
                  <a:pt x="1014984" y="541020"/>
                </a:lnTo>
                <a:lnTo>
                  <a:pt x="1027176" y="492252"/>
                </a:lnTo>
                <a:lnTo>
                  <a:pt x="1027176" y="457200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49396" y="3360420"/>
            <a:ext cx="342900" cy="341630"/>
          </a:xfrm>
          <a:custGeom>
            <a:avLst/>
            <a:gdLst/>
            <a:ahLst/>
            <a:cxnLst/>
            <a:rect l="l" t="t" r="r" b="b"/>
            <a:pathLst>
              <a:path w="342900" h="341629">
                <a:moveTo>
                  <a:pt x="342900" y="169164"/>
                </a:moveTo>
                <a:lnTo>
                  <a:pt x="335280" y="118872"/>
                </a:lnTo>
                <a:lnTo>
                  <a:pt x="312420" y="73152"/>
                </a:lnTo>
                <a:lnTo>
                  <a:pt x="280416" y="38100"/>
                </a:lnTo>
                <a:lnTo>
                  <a:pt x="237744" y="12192"/>
                </a:lnTo>
                <a:lnTo>
                  <a:pt x="187452" y="0"/>
                </a:lnTo>
                <a:lnTo>
                  <a:pt x="152400" y="0"/>
                </a:lnTo>
                <a:lnTo>
                  <a:pt x="103632" y="13716"/>
                </a:lnTo>
                <a:lnTo>
                  <a:pt x="50292" y="50292"/>
                </a:lnTo>
                <a:lnTo>
                  <a:pt x="21336" y="89916"/>
                </a:lnTo>
                <a:lnTo>
                  <a:pt x="1524" y="153924"/>
                </a:lnTo>
                <a:lnTo>
                  <a:pt x="0" y="172212"/>
                </a:lnTo>
                <a:lnTo>
                  <a:pt x="1524" y="188976"/>
                </a:lnTo>
                <a:lnTo>
                  <a:pt x="21336" y="252984"/>
                </a:lnTo>
                <a:lnTo>
                  <a:pt x="45720" y="285641"/>
                </a:lnTo>
                <a:lnTo>
                  <a:pt x="45720" y="156972"/>
                </a:lnTo>
                <a:lnTo>
                  <a:pt x="47244" y="143256"/>
                </a:lnTo>
                <a:lnTo>
                  <a:pt x="51816" y="131064"/>
                </a:lnTo>
                <a:lnTo>
                  <a:pt x="54864" y="120396"/>
                </a:lnTo>
                <a:lnTo>
                  <a:pt x="67056" y="99060"/>
                </a:lnTo>
                <a:lnTo>
                  <a:pt x="74676" y="88392"/>
                </a:lnTo>
                <a:lnTo>
                  <a:pt x="91440" y="71628"/>
                </a:lnTo>
                <a:lnTo>
                  <a:pt x="102108" y="65532"/>
                </a:lnTo>
                <a:lnTo>
                  <a:pt x="112776" y="57912"/>
                </a:lnTo>
                <a:lnTo>
                  <a:pt x="123444" y="53340"/>
                </a:lnTo>
                <a:lnTo>
                  <a:pt x="135636" y="48768"/>
                </a:lnTo>
                <a:lnTo>
                  <a:pt x="147828" y="45720"/>
                </a:lnTo>
                <a:lnTo>
                  <a:pt x="160020" y="44196"/>
                </a:lnTo>
                <a:lnTo>
                  <a:pt x="185928" y="44196"/>
                </a:lnTo>
                <a:lnTo>
                  <a:pt x="222504" y="54864"/>
                </a:lnTo>
                <a:lnTo>
                  <a:pt x="262128" y="82296"/>
                </a:lnTo>
                <a:lnTo>
                  <a:pt x="289560" y="121920"/>
                </a:lnTo>
                <a:lnTo>
                  <a:pt x="298704" y="172212"/>
                </a:lnTo>
                <a:lnTo>
                  <a:pt x="298704" y="285858"/>
                </a:lnTo>
                <a:lnTo>
                  <a:pt x="304800" y="278892"/>
                </a:lnTo>
                <a:lnTo>
                  <a:pt x="323088" y="251460"/>
                </a:lnTo>
                <a:lnTo>
                  <a:pt x="329184" y="236220"/>
                </a:lnTo>
                <a:lnTo>
                  <a:pt x="335280" y="219456"/>
                </a:lnTo>
                <a:lnTo>
                  <a:pt x="339852" y="204216"/>
                </a:lnTo>
                <a:lnTo>
                  <a:pt x="342900" y="169164"/>
                </a:lnTo>
                <a:close/>
              </a:path>
              <a:path w="342900" h="341629">
                <a:moveTo>
                  <a:pt x="298704" y="285858"/>
                </a:moveTo>
                <a:lnTo>
                  <a:pt x="298704" y="172212"/>
                </a:lnTo>
                <a:lnTo>
                  <a:pt x="295656" y="196596"/>
                </a:lnTo>
                <a:lnTo>
                  <a:pt x="292608" y="208788"/>
                </a:lnTo>
                <a:lnTo>
                  <a:pt x="260604" y="260604"/>
                </a:lnTo>
                <a:lnTo>
                  <a:pt x="219456" y="288036"/>
                </a:lnTo>
                <a:lnTo>
                  <a:pt x="182880" y="297180"/>
                </a:lnTo>
                <a:lnTo>
                  <a:pt x="170688" y="297180"/>
                </a:lnTo>
                <a:lnTo>
                  <a:pt x="156972" y="295656"/>
                </a:lnTo>
                <a:lnTo>
                  <a:pt x="144780" y="294132"/>
                </a:lnTo>
                <a:lnTo>
                  <a:pt x="132588" y="291084"/>
                </a:lnTo>
                <a:lnTo>
                  <a:pt x="121920" y="286512"/>
                </a:lnTo>
                <a:lnTo>
                  <a:pt x="109728" y="281940"/>
                </a:lnTo>
                <a:lnTo>
                  <a:pt x="100584" y="274320"/>
                </a:lnTo>
                <a:lnTo>
                  <a:pt x="89916" y="268224"/>
                </a:lnTo>
                <a:lnTo>
                  <a:pt x="80772" y="259080"/>
                </a:lnTo>
                <a:lnTo>
                  <a:pt x="54864" y="219456"/>
                </a:lnTo>
                <a:lnTo>
                  <a:pt x="45720" y="182880"/>
                </a:lnTo>
                <a:lnTo>
                  <a:pt x="45720" y="285641"/>
                </a:lnTo>
                <a:lnTo>
                  <a:pt x="76200" y="312420"/>
                </a:lnTo>
                <a:lnTo>
                  <a:pt x="121920" y="333756"/>
                </a:lnTo>
                <a:lnTo>
                  <a:pt x="155448" y="341376"/>
                </a:lnTo>
                <a:lnTo>
                  <a:pt x="172212" y="341376"/>
                </a:lnTo>
                <a:lnTo>
                  <a:pt x="224028" y="333756"/>
                </a:lnTo>
                <a:lnTo>
                  <a:pt x="268224" y="312420"/>
                </a:lnTo>
                <a:lnTo>
                  <a:pt x="294132" y="291084"/>
                </a:lnTo>
                <a:lnTo>
                  <a:pt x="298704" y="285858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023104" y="1889760"/>
            <a:ext cx="459105" cy="688975"/>
            <a:chOff x="5023104" y="1889760"/>
            <a:chExt cx="459105" cy="688975"/>
          </a:xfrm>
        </p:grpSpPr>
        <p:sp>
          <p:nvSpPr>
            <p:cNvPr id="5" name="object 5"/>
            <p:cNvSpPr/>
            <p:nvPr/>
          </p:nvSpPr>
          <p:spPr>
            <a:xfrm>
              <a:off x="5049011" y="2253995"/>
              <a:ext cx="299085" cy="297180"/>
            </a:xfrm>
            <a:custGeom>
              <a:avLst/>
              <a:gdLst/>
              <a:ahLst/>
              <a:cxnLst/>
              <a:rect l="l" t="t" r="r" b="b"/>
              <a:pathLst>
                <a:path w="299085" h="297180">
                  <a:moveTo>
                    <a:pt x="298703" y="21335"/>
                  </a:moveTo>
                  <a:lnTo>
                    <a:pt x="278891" y="3047"/>
                  </a:lnTo>
                  <a:lnTo>
                    <a:pt x="149351" y="129539"/>
                  </a:lnTo>
                  <a:lnTo>
                    <a:pt x="22859" y="0"/>
                  </a:lnTo>
                  <a:lnTo>
                    <a:pt x="3047" y="18287"/>
                  </a:lnTo>
                  <a:lnTo>
                    <a:pt x="131063" y="149351"/>
                  </a:lnTo>
                  <a:lnTo>
                    <a:pt x="0" y="275843"/>
                  </a:lnTo>
                  <a:lnTo>
                    <a:pt x="19811" y="295655"/>
                  </a:lnTo>
                  <a:lnTo>
                    <a:pt x="149351" y="167639"/>
                  </a:lnTo>
                  <a:lnTo>
                    <a:pt x="275843" y="297179"/>
                  </a:lnTo>
                  <a:lnTo>
                    <a:pt x="295655" y="278891"/>
                  </a:lnTo>
                  <a:lnTo>
                    <a:pt x="167639" y="149351"/>
                  </a:lnTo>
                  <a:lnTo>
                    <a:pt x="298703" y="2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3104" y="2226564"/>
              <a:ext cx="350520" cy="352425"/>
            </a:xfrm>
            <a:custGeom>
              <a:avLst/>
              <a:gdLst/>
              <a:ahLst/>
              <a:cxnLst/>
              <a:rect l="l" t="t" r="r" b="b"/>
              <a:pathLst>
                <a:path w="350520" h="352425">
                  <a:moveTo>
                    <a:pt x="143256" y="199303"/>
                  </a:moveTo>
                  <a:lnTo>
                    <a:pt x="143256" y="188976"/>
                  </a:lnTo>
                  <a:lnTo>
                    <a:pt x="130233" y="175813"/>
                  </a:lnTo>
                  <a:lnTo>
                    <a:pt x="0" y="303276"/>
                  </a:lnTo>
                  <a:lnTo>
                    <a:pt x="32004" y="336383"/>
                  </a:lnTo>
                  <a:lnTo>
                    <a:pt x="32004" y="309372"/>
                  </a:lnTo>
                  <a:lnTo>
                    <a:pt x="39624" y="301833"/>
                  </a:lnTo>
                  <a:lnTo>
                    <a:pt x="39624" y="289560"/>
                  </a:lnTo>
                  <a:lnTo>
                    <a:pt x="45793" y="295729"/>
                  </a:lnTo>
                  <a:lnTo>
                    <a:pt x="143256" y="199303"/>
                  </a:lnTo>
                  <a:close/>
                </a:path>
                <a:path w="350520" h="352425">
                  <a:moveTo>
                    <a:pt x="175627" y="129617"/>
                  </a:moveTo>
                  <a:lnTo>
                    <a:pt x="48768" y="0"/>
                  </a:lnTo>
                  <a:lnTo>
                    <a:pt x="1524" y="45720"/>
                  </a:lnTo>
                  <a:lnTo>
                    <a:pt x="35052" y="79608"/>
                  </a:lnTo>
                  <a:lnTo>
                    <a:pt x="35052" y="41148"/>
                  </a:lnTo>
                  <a:lnTo>
                    <a:pt x="42672" y="41148"/>
                  </a:lnTo>
                  <a:lnTo>
                    <a:pt x="42672" y="32004"/>
                  </a:lnTo>
                  <a:lnTo>
                    <a:pt x="51527" y="41148"/>
                  </a:lnTo>
                  <a:lnTo>
                    <a:pt x="60960" y="41148"/>
                  </a:lnTo>
                  <a:lnTo>
                    <a:pt x="60960" y="50888"/>
                  </a:lnTo>
                  <a:lnTo>
                    <a:pt x="161544" y="154752"/>
                  </a:lnTo>
                  <a:lnTo>
                    <a:pt x="161544" y="143256"/>
                  </a:lnTo>
                  <a:lnTo>
                    <a:pt x="175627" y="129617"/>
                  </a:lnTo>
                  <a:close/>
                </a:path>
                <a:path w="350520" h="352425">
                  <a:moveTo>
                    <a:pt x="53487" y="303423"/>
                  </a:moveTo>
                  <a:lnTo>
                    <a:pt x="45793" y="295729"/>
                  </a:lnTo>
                  <a:lnTo>
                    <a:pt x="32004" y="309372"/>
                  </a:lnTo>
                  <a:lnTo>
                    <a:pt x="47409" y="309372"/>
                  </a:lnTo>
                  <a:lnTo>
                    <a:pt x="53487" y="303423"/>
                  </a:lnTo>
                  <a:close/>
                </a:path>
                <a:path w="350520" h="352425">
                  <a:moveTo>
                    <a:pt x="47409" y="309372"/>
                  </a:moveTo>
                  <a:lnTo>
                    <a:pt x="32004" y="309372"/>
                  </a:lnTo>
                  <a:lnTo>
                    <a:pt x="32004" y="336383"/>
                  </a:lnTo>
                  <a:lnTo>
                    <a:pt x="39624" y="344266"/>
                  </a:lnTo>
                  <a:lnTo>
                    <a:pt x="39624" y="316992"/>
                  </a:lnTo>
                  <a:lnTo>
                    <a:pt x="47409" y="309372"/>
                  </a:lnTo>
                  <a:close/>
                </a:path>
                <a:path w="350520" h="352425">
                  <a:moveTo>
                    <a:pt x="56167" y="45940"/>
                  </a:moveTo>
                  <a:lnTo>
                    <a:pt x="51527" y="41148"/>
                  </a:lnTo>
                  <a:lnTo>
                    <a:pt x="35052" y="41148"/>
                  </a:lnTo>
                  <a:lnTo>
                    <a:pt x="47866" y="54241"/>
                  </a:lnTo>
                  <a:lnTo>
                    <a:pt x="56167" y="45940"/>
                  </a:lnTo>
                  <a:close/>
                </a:path>
                <a:path w="350520" h="352425">
                  <a:moveTo>
                    <a:pt x="47866" y="54241"/>
                  </a:moveTo>
                  <a:lnTo>
                    <a:pt x="35052" y="41148"/>
                  </a:lnTo>
                  <a:lnTo>
                    <a:pt x="35052" y="79608"/>
                  </a:lnTo>
                  <a:lnTo>
                    <a:pt x="42672" y="87310"/>
                  </a:lnTo>
                  <a:lnTo>
                    <a:pt x="42672" y="59436"/>
                  </a:lnTo>
                  <a:lnTo>
                    <a:pt x="47866" y="54241"/>
                  </a:lnTo>
                  <a:close/>
                </a:path>
                <a:path w="350520" h="352425">
                  <a:moveTo>
                    <a:pt x="45793" y="295729"/>
                  </a:moveTo>
                  <a:lnTo>
                    <a:pt x="39624" y="289560"/>
                  </a:lnTo>
                  <a:lnTo>
                    <a:pt x="39624" y="301833"/>
                  </a:lnTo>
                  <a:lnTo>
                    <a:pt x="45793" y="295729"/>
                  </a:lnTo>
                  <a:close/>
                </a:path>
                <a:path w="350520" h="352425">
                  <a:moveTo>
                    <a:pt x="59436" y="334237"/>
                  </a:moveTo>
                  <a:lnTo>
                    <a:pt x="59436" y="309372"/>
                  </a:lnTo>
                  <a:lnTo>
                    <a:pt x="47409" y="309372"/>
                  </a:lnTo>
                  <a:lnTo>
                    <a:pt x="39624" y="316992"/>
                  </a:lnTo>
                  <a:lnTo>
                    <a:pt x="39624" y="344266"/>
                  </a:lnTo>
                  <a:lnTo>
                    <a:pt x="44196" y="348996"/>
                  </a:lnTo>
                  <a:lnTo>
                    <a:pt x="59436" y="334237"/>
                  </a:lnTo>
                  <a:close/>
                </a:path>
                <a:path w="350520" h="352425">
                  <a:moveTo>
                    <a:pt x="51527" y="41148"/>
                  </a:moveTo>
                  <a:lnTo>
                    <a:pt x="42672" y="32004"/>
                  </a:lnTo>
                  <a:lnTo>
                    <a:pt x="42672" y="41148"/>
                  </a:lnTo>
                  <a:lnTo>
                    <a:pt x="51527" y="41148"/>
                  </a:lnTo>
                  <a:close/>
                </a:path>
                <a:path w="350520" h="352425">
                  <a:moveTo>
                    <a:pt x="166924" y="175887"/>
                  </a:moveTo>
                  <a:lnTo>
                    <a:pt x="47866" y="54241"/>
                  </a:lnTo>
                  <a:lnTo>
                    <a:pt x="42672" y="59436"/>
                  </a:lnTo>
                  <a:lnTo>
                    <a:pt x="42672" y="87310"/>
                  </a:lnTo>
                  <a:lnTo>
                    <a:pt x="130233" y="175813"/>
                  </a:lnTo>
                  <a:lnTo>
                    <a:pt x="143256" y="163068"/>
                  </a:lnTo>
                  <a:lnTo>
                    <a:pt x="143256" y="199303"/>
                  </a:lnTo>
                  <a:lnTo>
                    <a:pt x="166924" y="175887"/>
                  </a:lnTo>
                  <a:close/>
                </a:path>
                <a:path w="350520" h="352425">
                  <a:moveTo>
                    <a:pt x="175096" y="184402"/>
                  </a:moveTo>
                  <a:lnTo>
                    <a:pt x="167640" y="176784"/>
                  </a:lnTo>
                  <a:lnTo>
                    <a:pt x="167640" y="176618"/>
                  </a:lnTo>
                  <a:lnTo>
                    <a:pt x="166924" y="175887"/>
                  </a:lnTo>
                  <a:lnTo>
                    <a:pt x="45793" y="295729"/>
                  </a:lnTo>
                  <a:lnTo>
                    <a:pt x="53487" y="303423"/>
                  </a:lnTo>
                  <a:lnTo>
                    <a:pt x="167640" y="191699"/>
                  </a:lnTo>
                  <a:lnTo>
                    <a:pt x="167640" y="176784"/>
                  </a:lnTo>
                  <a:lnTo>
                    <a:pt x="167722" y="191619"/>
                  </a:lnTo>
                  <a:lnTo>
                    <a:pt x="175096" y="184402"/>
                  </a:lnTo>
                  <a:close/>
                </a:path>
                <a:path w="350520" h="352425">
                  <a:moveTo>
                    <a:pt x="59436" y="309372"/>
                  </a:moveTo>
                  <a:lnTo>
                    <a:pt x="53487" y="303423"/>
                  </a:lnTo>
                  <a:lnTo>
                    <a:pt x="47409" y="309372"/>
                  </a:lnTo>
                  <a:lnTo>
                    <a:pt x="59436" y="309372"/>
                  </a:lnTo>
                  <a:close/>
                </a:path>
                <a:path w="350520" h="352425">
                  <a:moveTo>
                    <a:pt x="174629" y="168264"/>
                  </a:moveTo>
                  <a:lnTo>
                    <a:pt x="56167" y="45940"/>
                  </a:lnTo>
                  <a:lnTo>
                    <a:pt x="47866" y="54241"/>
                  </a:lnTo>
                  <a:lnTo>
                    <a:pt x="166924" y="175887"/>
                  </a:lnTo>
                  <a:lnTo>
                    <a:pt x="174629" y="168264"/>
                  </a:lnTo>
                  <a:close/>
                </a:path>
                <a:path w="350520" h="352425">
                  <a:moveTo>
                    <a:pt x="60960" y="41148"/>
                  </a:moveTo>
                  <a:lnTo>
                    <a:pt x="51527" y="41148"/>
                  </a:lnTo>
                  <a:lnTo>
                    <a:pt x="56167" y="45940"/>
                  </a:lnTo>
                  <a:lnTo>
                    <a:pt x="60960" y="41148"/>
                  </a:lnTo>
                  <a:close/>
                </a:path>
                <a:path w="350520" h="352425">
                  <a:moveTo>
                    <a:pt x="294279" y="306176"/>
                  </a:moveTo>
                  <a:lnTo>
                    <a:pt x="175096" y="184402"/>
                  </a:lnTo>
                  <a:lnTo>
                    <a:pt x="53487" y="303423"/>
                  </a:lnTo>
                  <a:lnTo>
                    <a:pt x="59436" y="309372"/>
                  </a:lnTo>
                  <a:lnTo>
                    <a:pt x="59436" y="334237"/>
                  </a:lnTo>
                  <a:lnTo>
                    <a:pt x="161544" y="235353"/>
                  </a:lnTo>
                  <a:lnTo>
                    <a:pt x="161544" y="208788"/>
                  </a:lnTo>
                  <a:lnTo>
                    <a:pt x="188976" y="208788"/>
                  </a:lnTo>
                  <a:lnTo>
                    <a:pt x="188976" y="236816"/>
                  </a:lnTo>
                  <a:lnTo>
                    <a:pt x="289560" y="339586"/>
                  </a:lnTo>
                  <a:lnTo>
                    <a:pt x="289560" y="310896"/>
                  </a:lnTo>
                  <a:lnTo>
                    <a:pt x="294279" y="306176"/>
                  </a:lnTo>
                  <a:close/>
                </a:path>
                <a:path w="350520" h="352425">
                  <a:moveTo>
                    <a:pt x="60960" y="50888"/>
                  </a:moveTo>
                  <a:lnTo>
                    <a:pt x="60960" y="41148"/>
                  </a:lnTo>
                  <a:lnTo>
                    <a:pt x="56167" y="45940"/>
                  </a:lnTo>
                  <a:lnTo>
                    <a:pt x="60960" y="50888"/>
                  </a:lnTo>
                  <a:close/>
                </a:path>
                <a:path w="350520" h="352425">
                  <a:moveTo>
                    <a:pt x="143256" y="188976"/>
                  </a:moveTo>
                  <a:lnTo>
                    <a:pt x="143256" y="163068"/>
                  </a:lnTo>
                  <a:lnTo>
                    <a:pt x="130233" y="175813"/>
                  </a:lnTo>
                  <a:lnTo>
                    <a:pt x="143256" y="188976"/>
                  </a:lnTo>
                  <a:close/>
                </a:path>
                <a:path w="350520" h="352425">
                  <a:moveTo>
                    <a:pt x="188976" y="143256"/>
                  </a:moveTo>
                  <a:lnTo>
                    <a:pt x="175627" y="129617"/>
                  </a:lnTo>
                  <a:lnTo>
                    <a:pt x="161544" y="143256"/>
                  </a:lnTo>
                  <a:lnTo>
                    <a:pt x="188976" y="143256"/>
                  </a:lnTo>
                  <a:close/>
                </a:path>
                <a:path w="350520" h="352425">
                  <a:moveTo>
                    <a:pt x="188976" y="155674"/>
                  </a:moveTo>
                  <a:lnTo>
                    <a:pt x="188976" y="143256"/>
                  </a:lnTo>
                  <a:lnTo>
                    <a:pt x="161544" y="143256"/>
                  </a:lnTo>
                  <a:lnTo>
                    <a:pt x="161544" y="154752"/>
                  </a:lnTo>
                  <a:lnTo>
                    <a:pt x="174629" y="168264"/>
                  </a:lnTo>
                  <a:lnTo>
                    <a:pt x="175260" y="167640"/>
                  </a:lnTo>
                  <a:lnTo>
                    <a:pt x="176053" y="168459"/>
                  </a:lnTo>
                  <a:lnTo>
                    <a:pt x="188976" y="155674"/>
                  </a:lnTo>
                  <a:close/>
                </a:path>
                <a:path w="350520" h="352425">
                  <a:moveTo>
                    <a:pt x="188976" y="208788"/>
                  </a:moveTo>
                  <a:lnTo>
                    <a:pt x="161544" y="208788"/>
                  </a:lnTo>
                  <a:lnTo>
                    <a:pt x="174892" y="222426"/>
                  </a:lnTo>
                  <a:lnTo>
                    <a:pt x="188976" y="208788"/>
                  </a:lnTo>
                  <a:close/>
                </a:path>
                <a:path w="350520" h="352425">
                  <a:moveTo>
                    <a:pt x="174892" y="222426"/>
                  </a:moveTo>
                  <a:lnTo>
                    <a:pt x="161544" y="208788"/>
                  </a:lnTo>
                  <a:lnTo>
                    <a:pt x="161544" y="235353"/>
                  </a:lnTo>
                  <a:lnTo>
                    <a:pt x="174892" y="222426"/>
                  </a:lnTo>
                  <a:close/>
                </a:path>
                <a:path w="350520" h="352425">
                  <a:moveTo>
                    <a:pt x="175422" y="169083"/>
                  </a:moveTo>
                  <a:lnTo>
                    <a:pt x="174629" y="168264"/>
                  </a:lnTo>
                  <a:lnTo>
                    <a:pt x="166924" y="175887"/>
                  </a:lnTo>
                  <a:lnTo>
                    <a:pt x="167722" y="176702"/>
                  </a:lnTo>
                  <a:lnTo>
                    <a:pt x="175422" y="169083"/>
                  </a:lnTo>
                  <a:close/>
                </a:path>
                <a:path w="350520" h="352425">
                  <a:moveTo>
                    <a:pt x="175178" y="184321"/>
                  </a:moveTo>
                  <a:lnTo>
                    <a:pt x="167722" y="176702"/>
                  </a:lnTo>
                  <a:lnTo>
                    <a:pt x="175096" y="184402"/>
                  </a:lnTo>
                  <a:close/>
                </a:path>
                <a:path w="350520" h="352425">
                  <a:moveTo>
                    <a:pt x="182880" y="176784"/>
                  </a:moveTo>
                  <a:lnTo>
                    <a:pt x="175422" y="169083"/>
                  </a:lnTo>
                  <a:lnTo>
                    <a:pt x="167722" y="176702"/>
                  </a:lnTo>
                  <a:lnTo>
                    <a:pt x="175096" y="184236"/>
                  </a:lnTo>
                  <a:lnTo>
                    <a:pt x="175260" y="184241"/>
                  </a:lnTo>
                  <a:lnTo>
                    <a:pt x="182880" y="176784"/>
                  </a:lnTo>
                  <a:close/>
                </a:path>
                <a:path w="350520" h="352425">
                  <a:moveTo>
                    <a:pt x="176053" y="168459"/>
                  </a:moveTo>
                  <a:lnTo>
                    <a:pt x="175422" y="167808"/>
                  </a:lnTo>
                  <a:lnTo>
                    <a:pt x="175178" y="167720"/>
                  </a:lnTo>
                  <a:lnTo>
                    <a:pt x="174629" y="168264"/>
                  </a:lnTo>
                  <a:lnTo>
                    <a:pt x="175422" y="169083"/>
                  </a:lnTo>
                  <a:lnTo>
                    <a:pt x="176053" y="168459"/>
                  </a:lnTo>
                  <a:close/>
                </a:path>
                <a:path w="350520" h="352425">
                  <a:moveTo>
                    <a:pt x="188976" y="236816"/>
                  </a:moveTo>
                  <a:lnTo>
                    <a:pt x="188976" y="208788"/>
                  </a:lnTo>
                  <a:lnTo>
                    <a:pt x="174892" y="222426"/>
                  </a:lnTo>
                  <a:lnTo>
                    <a:pt x="188976" y="236816"/>
                  </a:lnTo>
                  <a:close/>
                </a:path>
                <a:path w="350520" h="352425">
                  <a:moveTo>
                    <a:pt x="301972" y="298483"/>
                  </a:moveTo>
                  <a:lnTo>
                    <a:pt x="183594" y="176246"/>
                  </a:lnTo>
                  <a:lnTo>
                    <a:pt x="175260" y="184404"/>
                  </a:lnTo>
                  <a:lnTo>
                    <a:pt x="175096" y="184402"/>
                  </a:lnTo>
                  <a:lnTo>
                    <a:pt x="294279" y="306176"/>
                  </a:lnTo>
                  <a:lnTo>
                    <a:pt x="301972" y="298483"/>
                  </a:lnTo>
                  <a:close/>
                </a:path>
                <a:path w="350520" h="352425">
                  <a:moveTo>
                    <a:pt x="182880" y="176946"/>
                  </a:moveTo>
                  <a:lnTo>
                    <a:pt x="182880" y="176784"/>
                  </a:lnTo>
                  <a:lnTo>
                    <a:pt x="175178" y="184321"/>
                  </a:lnTo>
                  <a:lnTo>
                    <a:pt x="182880" y="176946"/>
                  </a:lnTo>
                  <a:close/>
                </a:path>
                <a:path w="350520" h="352425">
                  <a:moveTo>
                    <a:pt x="183594" y="176246"/>
                  </a:moveTo>
                  <a:lnTo>
                    <a:pt x="176053" y="168459"/>
                  </a:lnTo>
                  <a:lnTo>
                    <a:pt x="175422" y="169083"/>
                  </a:lnTo>
                  <a:lnTo>
                    <a:pt x="182880" y="176784"/>
                  </a:lnTo>
                  <a:lnTo>
                    <a:pt x="182880" y="176946"/>
                  </a:lnTo>
                  <a:lnTo>
                    <a:pt x="183594" y="176246"/>
                  </a:lnTo>
                  <a:close/>
                </a:path>
                <a:path w="350520" h="352425">
                  <a:moveTo>
                    <a:pt x="350520" y="48768"/>
                  </a:moveTo>
                  <a:lnTo>
                    <a:pt x="306324" y="3048"/>
                  </a:lnTo>
                  <a:lnTo>
                    <a:pt x="175627" y="129617"/>
                  </a:lnTo>
                  <a:lnTo>
                    <a:pt x="188976" y="143256"/>
                  </a:lnTo>
                  <a:lnTo>
                    <a:pt x="188976" y="155674"/>
                  </a:lnTo>
                  <a:lnTo>
                    <a:pt x="291084" y="54653"/>
                  </a:lnTo>
                  <a:lnTo>
                    <a:pt x="291084" y="42672"/>
                  </a:lnTo>
                  <a:lnTo>
                    <a:pt x="302550" y="43309"/>
                  </a:lnTo>
                  <a:lnTo>
                    <a:pt x="310896" y="35052"/>
                  </a:lnTo>
                  <a:lnTo>
                    <a:pt x="310896" y="43772"/>
                  </a:lnTo>
                  <a:lnTo>
                    <a:pt x="318516" y="44196"/>
                  </a:lnTo>
                  <a:lnTo>
                    <a:pt x="318516" y="80431"/>
                  </a:lnTo>
                  <a:lnTo>
                    <a:pt x="350520" y="48768"/>
                  </a:lnTo>
                  <a:close/>
                </a:path>
                <a:path w="350520" h="352425">
                  <a:moveTo>
                    <a:pt x="305422" y="57010"/>
                  </a:moveTo>
                  <a:lnTo>
                    <a:pt x="297106" y="48694"/>
                  </a:lnTo>
                  <a:lnTo>
                    <a:pt x="176053" y="168459"/>
                  </a:lnTo>
                  <a:lnTo>
                    <a:pt x="183594" y="176246"/>
                  </a:lnTo>
                  <a:lnTo>
                    <a:pt x="305422" y="57010"/>
                  </a:lnTo>
                  <a:close/>
                </a:path>
                <a:path w="350520" h="352425">
                  <a:moveTo>
                    <a:pt x="310896" y="87970"/>
                  </a:moveTo>
                  <a:lnTo>
                    <a:pt x="310896" y="62484"/>
                  </a:lnTo>
                  <a:lnTo>
                    <a:pt x="305422" y="57010"/>
                  </a:lnTo>
                  <a:lnTo>
                    <a:pt x="183594" y="176246"/>
                  </a:lnTo>
                  <a:lnTo>
                    <a:pt x="207264" y="200687"/>
                  </a:lnTo>
                  <a:lnTo>
                    <a:pt x="207264" y="163068"/>
                  </a:lnTo>
                  <a:lnTo>
                    <a:pt x="220979" y="176930"/>
                  </a:lnTo>
                  <a:lnTo>
                    <a:pt x="310896" y="87970"/>
                  </a:lnTo>
                  <a:close/>
                </a:path>
                <a:path w="350520" h="352425">
                  <a:moveTo>
                    <a:pt x="220979" y="176930"/>
                  </a:moveTo>
                  <a:lnTo>
                    <a:pt x="207264" y="163068"/>
                  </a:lnTo>
                  <a:lnTo>
                    <a:pt x="207264" y="190500"/>
                  </a:lnTo>
                  <a:lnTo>
                    <a:pt x="220979" y="176930"/>
                  </a:lnTo>
                  <a:close/>
                </a:path>
                <a:path w="350520" h="352425">
                  <a:moveTo>
                    <a:pt x="348996" y="306324"/>
                  </a:moveTo>
                  <a:lnTo>
                    <a:pt x="220979" y="176930"/>
                  </a:lnTo>
                  <a:lnTo>
                    <a:pt x="207264" y="190500"/>
                  </a:lnTo>
                  <a:lnTo>
                    <a:pt x="207264" y="200687"/>
                  </a:lnTo>
                  <a:lnTo>
                    <a:pt x="301972" y="298483"/>
                  </a:lnTo>
                  <a:lnTo>
                    <a:pt x="307848" y="292608"/>
                  </a:lnTo>
                  <a:lnTo>
                    <a:pt x="307848" y="304551"/>
                  </a:lnTo>
                  <a:lnTo>
                    <a:pt x="315468" y="312420"/>
                  </a:lnTo>
                  <a:lnTo>
                    <a:pt x="315468" y="338770"/>
                  </a:lnTo>
                  <a:lnTo>
                    <a:pt x="348996" y="306324"/>
                  </a:lnTo>
                  <a:close/>
                </a:path>
                <a:path w="350520" h="352425">
                  <a:moveTo>
                    <a:pt x="299469" y="311478"/>
                  </a:moveTo>
                  <a:lnTo>
                    <a:pt x="294279" y="306176"/>
                  </a:lnTo>
                  <a:lnTo>
                    <a:pt x="289560" y="310896"/>
                  </a:lnTo>
                  <a:lnTo>
                    <a:pt x="299469" y="311478"/>
                  </a:lnTo>
                  <a:close/>
                </a:path>
                <a:path w="350520" h="352425">
                  <a:moveTo>
                    <a:pt x="307848" y="346144"/>
                  </a:moveTo>
                  <a:lnTo>
                    <a:pt x="307848" y="320040"/>
                  </a:lnTo>
                  <a:lnTo>
                    <a:pt x="299469" y="311478"/>
                  </a:lnTo>
                  <a:lnTo>
                    <a:pt x="289560" y="310896"/>
                  </a:lnTo>
                  <a:lnTo>
                    <a:pt x="289560" y="339586"/>
                  </a:lnTo>
                  <a:lnTo>
                    <a:pt x="301752" y="352044"/>
                  </a:lnTo>
                  <a:lnTo>
                    <a:pt x="307848" y="346144"/>
                  </a:lnTo>
                  <a:close/>
                </a:path>
                <a:path w="350520" h="352425">
                  <a:moveTo>
                    <a:pt x="302550" y="43309"/>
                  </a:moveTo>
                  <a:lnTo>
                    <a:pt x="291084" y="42672"/>
                  </a:lnTo>
                  <a:lnTo>
                    <a:pt x="297106" y="48694"/>
                  </a:lnTo>
                  <a:lnTo>
                    <a:pt x="302550" y="43309"/>
                  </a:lnTo>
                  <a:close/>
                </a:path>
                <a:path w="350520" h="352425">
                  <a:moveTo>
                    <a:pt x="297106" y="48694"/>
                  </a:moveTo>
                  <a:lnTo>
                    <a:pt x="291084" y="42672"/>
                  </a:lnTo>
                  <a:lnTo>
                    <a:pt x="291084" y="54653"/>
                  </a:lnTo>
                  <a:lnTo>
                    <a:pt x="297106" y="48694"/>
                  </a:lnTo>
                  <a:close/>
                </a:path>
                <a:path w="350520" h="352425">
                  <a:moveTo>
                    <a:pt x="315468" y="312420"/>
                  </a:moveTo>
                  <a:lnTo>
                    <a:pt x="301972" y="298483"/>
                  </a:lnTo>
                  <a:lnTo>
                    <a:pt x="294279" y="306176"/>
                  </a:lnTo>
                  <a:lnTo>
                    <a:pt x="299469" y="311478"/>
                  </a:lnTo>
                  <a:lnTo>
                    <a:pt x="315468" y="312420"/>
                  </a:lnTo>
                  <a:close/>
                </a:path>
                <a:path w="350520" h="352425">
                  <a:moveTo>
                    <a:pt x="318516" y="44196"/>
                  </a:moveTo>
                  <a:lnTo>
                    <a:pt x="302550" y="43309"/>
                  </a:lnTo>
                  <a:lnTo>
                    <a:pt x="297106" y="48694"/>
                  </a:lnTo>
                  <a:lnTo>
                    <a:pt x="305422" y="57010"/>
                  </a:lnTo>
                  <a:lnTo>
                    <a:pt x="318516" y="44196"/>
                  </a:lnTo>
                  <a:close/>
                </a:path>
                <a:path w="350520" h="352425">
                  <a:moveTo>
                    <a:pt x="315468" y="338770"/>
                  </a:moveTo>
                  <a:lnTo>
                    <a:pt x="315468" y="312420"/>
                  </a:lnTo>
                  <a:lnTo>
                    <a:pt x="299469" y="311478"/>
                  </a:lnTo>
                  <a:lnTo>
                    <a:pt x="307848" y="320040"/>
                  </a:lnTo>
                  <a:lnTo>
                    <a:pt x="307848" y="346144"/>
                  </a:lnTo>
                  <a:lnTo>
                    <a:pt x="315468" y="338770"/>
                  </a:lnTo>
                  <a:close/>
                </a:path>
                <a:path w="350520" h="352425">
                  <a:moveTo>
                    <a:pt x="307848" y="304551"/>
                  </a:moveTo>
                  <a:lnTo>
                    <a:pt x="307848" y="292608"/>
                  </a:lnTo>
                  <a:lnTo>
                    <a:pt x="301972" y="298483"/>
                  </a:lnTo>
                  <a:lnTo>
                    <a:pt x="307848" y="304551"/>
                  </a:lnTo>
                  <a:close/>
                </a:path>
                <a:path w="350520" h="352425">
                  <a:moveTo>
                    <a:pt x="310896" y="43772"/>
                  </a:moveTo>
                  <a:lnTo>
                    <a:pt x="310896" y="35052"/>
                  </a:lnTo>
                  <a:lnTo>
                    <a:pt x="302550" y="43309"/>
                  </a:lnTo>
                  <a:lnTo>
                    <a:pt x="310896" y="43772"/>
                  </a:lnTo>
                  <a:close/>
                </a:path>
                <a:path w="350520" h="352425">
                  <a:moveTo>
                    <a:pt x="318516" y="80431"/>
                  </a:moveTo>
                  <a:lnTo>
                    <a:pt x="318516" y="44196"/>
                  </a:lnTo>
                  <a:lnTo>
                    <a:pt x="305422" y="57010"/>
                  </a:lnTo>
                  <a:lnTo>
                    <a:pt x="310896" y="62484"/>
                  </a:lnTo>
                  <a:lnTo>
                    <a:pt x="310896" y="87970"/>
                  </a:lnTo>
                  <a:lnTo>
                    <a:pt x="318516" y="804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7215" y="1917191"/>
              <a:ext cx="299085" cy="297180"/>
            </a:xfrm>
            <a:custGeom>
              <a:avLst/>
              <a:gdLst/>
              <a:ahLst/>
              <a:cxnLst/>
              <a:rect l="l" t="t" r="r" b="b"/>
              <a:pathLst>
                <a:path w="299085" h="297180">
                  <a:moveTo>
                    <a:pt x="298703" y="21335"/>
                  </a:moveTo>
                  <a:lnTo>
                    <a:pt x="278891" y="1523"/>
                  </a:lnTo>
                  <a:lnTo>
                    <a:pt x="149351" y="129539"/>
                  </a:lnTo>
                  <a:lnTo>
                    <a:pt x="22859" y="0"/>
                  </a:lnTo>
                  <a:lnTo>
                    <a:pt x="3047" y="18287"/>
                  </a:lnTo>
                  <a:lnTo>
                    <a:pt x="131063" y="147827"/>
                  </a:lnTo>
                  <a:lnTo>
                    <a:pt x="0" y="275843"/>
                  </a:lnTo>
                  <a:lnTo>
                    <a:pt x="19811" y="294131"/>
                  </a:lnTo>
                  <a:lnTo>
                    <a:pt x="149351" y="167639"/>
                  </a:lnTo>
                  <a:lnTo>
                    <a:pt x="277367" y="297179"/>
                  </a:lnTo>
                  <a:lnTo>
                    <a:pt x="295655" y="278891"/>
                  </a:lnTo>
                  <a:lnTo>
                    <a:pt x="167639" y="147827"/>
                  </a:lnTo>
                  <a:lnTo>
                    <a:pt x="298703" y="2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1308" y="1889760"/>
              <a:ext cx="350520" cy="352425"/>
            </a:xfrm>
            <a:custGeom>
              <a:avLst/>
              <a:gdLst/>
              <a:ahLst/>
              <a:cxnLst/>
              <a:rect l="l" t="t" r="r" b="b"/>
              <a:pathLst>
                <a:path w="350520" h="352425">
                  <a:moveTo>
                    <a:pt x="143256" y="198963"/>
                  </a:moveTo>
                  <a:lnTo>
                    <a:pt x="143256" y="188976"/>
                  </a:lnTo>
                  <a:lnTo>
                    <a:pt x="129540" y="175113"/>
                  </a:lnTo>
                  <a:lnTo>
                    <a:pt x="0" y="303276"/>
                  </a:lnTo>
                  <a:lnTo>
                    <a:pt x="32004" y="335280"/>
                  </a:lnTo>
                  <a:lnTo>
                    <a:pt x="32004" y="307848"/>
                  </a:lnTo>
                  <a:lnTo>
                    <a:pt x="39624" y="300390"/>
                  </a:lnTo>
                  <a:lnTo>
                    <a:pt x="39624" y="289560"/>
                  </a:lnTo>
                  <a:lnTo>
                    <a:pt x="45318" y="294816"/>
                  </a:lnTo>
                  <a:lnTo>
                    <a:pt x="143256" y="198963"/>
                  </a:lnTo>
                  <a:close/>
                </a:path>
                <a:path w="350520" h="352425">
                  <a:moveTo>
                    <a:pt x="175627" y="129617"/>
                  </a:moveTo>
                  <a:lnTo>
                    <a:pt x="48768" y="0"/>
                  </a:lnTo>
                  <a:lnTo>
                    <a:pt x="1524" y="45720"/>
                  </a:lnTo>
                  <a:lnTo>
                    <a:pt x="35052" y="79608"/>
                  </a:lnTo>
                  <a:lnTo>
                    <a:pt x="35052" y="39624"/>
                  </a:lnTo>
                  <a:lnTo>
                    <a:pt x="42672" y="39624"/>
                  </a:lnTo>
                  <a:lnTo>
                    <a:pt x="42672" y="32004"/>
                  </a:lnTo>
                  <a:lnTo>
                    <a:pt x="50129" y="39624"/>
                  </a:lnTo>
                  <a:lnTo>
                    <a:pt x="60960" y="39624"/>
                  </a:lnTo>
                  <a:lnTo>
                    <a:pt x="60960" y="50689"/>
                  </a:lnTo>
                  <a:lnTo>
                    <a:pt x="161544" y="153460"/>
                  </a:lnTo>
                  <a:lnTo>
                    <a:pt x="161544" y="143256"/>
                  </a:lnTo>
                  <a:lnTo>
                    <a:pt x="175627" y="129617"/>
                  </a:lnTo>
                  <a:close/>
                </a:path>
                <a:path w="350520" h="352425">
                  <a:moveTo>
                    <a:pt x="53967" y="302800"/>
                  </a:moveTo>
                  <a:lnTo>
                    <a:pt x="45318" y="294816"/>
                  </a:lnTo>
                  <a:lnTo>
                    <a:pt x="32004" y="307848"/>
                  </a:lnTo>
                  <a:lnTo>
                    <a:pt x="48866" y="307848"/>
                  </a:lnTo>
                  <a:lnTo>
                    <a:pt x="53967" y="302800"/>
                  </a:lnTo>
                  <a:close/>
                </a:path>
                <a:path w="350520" h="352425">
                  <a:moveTo>
                    <a:pt x="48866" y="307848"/>
                  </a:moveTo>
                  <a:lnTo>
                    <a:pt x="32004" y="307848"/>
                  </a:lnTo>
                  <a:lnTo>
                    <a:pt x="32004" y="335280"/>
                  </a:lnTo>
                  <a:lnTo>
                    <a:pt x="39624" y="342900"/>
                  </a:lnTo>
                  <a:lnTo>
                    <a:pt x="39624" y="316992"/>
                  </a:lnTo>
                  <a:lnTo>
                    <a:pt x="48866" y="307848"/>
                  </a:lnTo>
                  <a:close/>
                </a:path>
                <a:path w="350520" h="352425">
                  <a:moveTo>
                    <a:pt x="55703" y="45318"/>
                  </a:moveTo>
                  <a:lnTo>
                    <a:pt x="50129" y="39624"/>
                  </a:lnTo>
                  <a:lnTo>
                    <a:pt x="35052" y="39624"/>
                  </a:lnTo>
                  <a:lnTo>
                    <a:pt x="48316" y="53321"/>
                  </a:lnTo>
                  <a:lnTo>
                    <a:pt x="55703" y="45318"/>
                  </a:lnTo>
                  <a:close/>
                </a:path>
                <a:path w="350520" h="352425">
                  <a:moveTo>
                    <a:pt x="48316" y="53321"/>
                  </a:moveTo>
                  <a:lnTo>
                    <a:pt x="35052" y="39624"/>
                  </a:lnTo>
                  <a:lnTo>
                    <a:pt x="35052" y="79608"/>
                  </a:lnTo>
                  <a:lnTo>
                    <a:pt x="42672" y="87310"/>
                  </a:lnTo>
                  <a:lnTo>
                    <a:pt x="42672" y="59436"/>
                  </a:lnTo>
                  <a:lnTo>
                    <a:pt x="48316" y="53321"/>
                  </a:lnTo>
                  <a:close/>
                </a:path>
                <a:path w="350520" h="352425">
                  <a:moveTo>
                    <a:pt x="45318" y="294816"/>
                  </a:moveTo>
                  <a:lnTo>
                    <a:pt x="39624" y="289560"/>
                  </a:lnTo>
                  <a:lnTo>
                    <a:pt x="39624" y="300390"/>
                  </a:lnTo>
                  <a:lnTo>
                    <a:pt x="45318" y="294816"/>
                  </a:lnTo>
                  <a:close/>
                </a:path>
                <a:path w="350520" h="352425">
                  <a:moveTo>
                    <a:pt x="59436" y="335571"/>
                  </a:moveTo>
                  <a:lnTo>
                    <a:pt x="59436" y="307848"/>
                  </a:lnTo>
                  <a:lnTo>
                    <a:pt x="48768" y="307945"/>
                  </a:lnTo>
                  <a:lnTo>
                    <a:pt x="39624" y="316992"/>
                  </a:lnTo>
                  <a:lnTo>
                    <a:pt x="39624" y="342900"/>
                  </a:lnTo>
                  <a:lnTo>
                    <a:pt x="45720" y="348996"/>
                  </a:lnTo>
                  <a:lnTo>
                    <a:pt x="59436" y="335571"/>
                  </a:lnTo>
                  <a:close/>
                </a:path>
                <a:path w="350520" h="352425">
                  <a:moveTo>
                    <a:pt x="50129" y="39624"/>
                  </a:moveTo>
                  <a:lnTo>
                    <a:pt x="42672" y="32004"/>
                  </a:lnTo>
                  <a:lnTo>
                    <a:pt x="42672" y="39624"/>
                  </a:lnTo>
                  <a:lnTo>
                    <a:pt x="50129" y="39624"/>
                  </a:lnTo>
                  <a:close/>
                </a:path>
                <a:path w="350520" h="352425">
                  <a:moveTo>
                    <a:pt x="166925" y="175797"/>
                  </a:moveTo>
                  <a:lnTo>
                    <a:pt x="48316" y="53321"/>
                  </a:lnTo>
                  <a:lnTo>
                    <a:pt x="42672" y="59436"/>
                  </a:lnTo>
                  <a:lnTo>
                    <a:pt x="42672" y="87310"/>
                  </a:lnTo>
                  <a:lnTo>
                    <a:pt x="129540" y="175113"/>
                  </a:lnTo>
                  <a:lnTo>
                    <a:pt x="143256" y="161544"/>
                  </a:lnTo>
                  <a:lnTo>
                    <a:pt x="143256" y="198963"/>
                  </a:lnTo>
                  <a:lnTo>
                    <a:pt x="166925" y="175797"/>
                  </a:lnTo>
                  <a:close/>
                </a:path>
                <a:path w="350520" h="352425">
                  <a:moveTo>
                    <a:pt x="174466" y="183584"/>
                  </a:moveTo>
                  <a:lnTo>
                    <a:pt x="166925" y="175797"/>
                  </a:lnTo>
                  <a:lnTo>
                    <a:pt x="45318" y="294816"/>
                  </a:lnTo>
                  <a:lnTo>
                    <a:pt x="53967" y="302800"/>
                  </a:lnTo>
                  <a:lnTo>
                    <a:pt x="174466" y="183584"/>
                  </a:lnTo>
                  <a:close/>
                </a:path>
                <a:path w="350520" h="352425">
                  <a:moveTo>
                    <a:pt x="175423" y="167641"/>
                  </a:moveTo>
                  <a:lnTo>
                    <a:pt x="55703" y="45318"/>
                  </a:lnTo>
                  <a:lnTo>
                    <a:pt x="48316" y="53321"/>
                  </a:lnTo>
                  <a:lnTo>
                    <a:pt x="166925" y="175797"/>
                  </a:lnTo>
                  <a:lnTo>
                    <a:pt x="175137" y="167760"/>
                  </a:lnTo>
                  <a:lnTo>
                    <a:pt x="175423" y="167641"/>
                  </a:lnTo>
                  <a:close/>
                </a:path>
                <a:path w="350520" h="352425">
                  <a:moveTo>
                    <a:pt x="59436" y="307848"/>
                  </a:moveTo>
                  <a:lnTo>
                    <a:pt x="53967" y="302800"/>
                  </a:lnTo>
                  <a:lnTo>
                    <a:pt x="48866" y="307848"/>
                  </a:lnTo>
                  <a:lnTo>
                    <a:pt x="59436" y="307848"/>
                  </a:lnTo>
                  <a:close/>
                </a:path>
                <a:path w="350520" h="352425">
                  <a:moveTo>
                    <a:pt x="60960" y="39624"/>
                  </a:moveTo>
                  <a:lnTo>
                    <a:pt x="50129" y="39624"/>
                  </a:lnTo>
                  <a:lnTo>
                    <a:pt x="55703" y="45318"/>
                  </a:lnTo>
                  <a:lnTo>
                    <a:pt x="60960" y="39624"/>
                  </a:lnTo>
                  <a:close/>
                </a:path>
                <a:path w="350520" h="352425">
                  <a:moveTo>
                    <a:pt x="295033" y="305422"/>
                  </a:moveTo>
                  <a:lnTo>
                    <a:pt x="175935" y="183735"/>
                  </a:lnTo>
                  <a:lnTo>
                    <a:pt x="175423" y="184241"/>
                  </a:lnTo>
                  <a:lnTo>
                    <a:pt x="175137" y="184277"/>
                  </a:lnTo>
                  <a:lnTo>
                    <a:pt x="174466" y="183584"/>
                  </a:lnTo>
                  <a:lnTo>
                    <a:pt x="53967" y="302800"/>
                  </a:lnTo>
                  <a:lnTo>
                    <a:pt x="59436" y="307848"/>
                  </a:lnTo>
                  <a:lnTo>
                    <a:pt x="59436" y="335571"/>
                  </a:lnTo>
                  <a:lnTo>
                    <a:pt x="161544" y="235636"/>
                  </a:lnTo>
                  <a:lnTo>
                    <a:pt x="161544" y="207264"/>
                  </a:lnTo>
                  <a:lnTo>
                    <a:pt x="188976" y="208788"/>
                  </a:lnTo>
                  <a:lnTo>
                    <a:pt x="188976" y="235590"/>
                  </a:lnTo>
                  <a:lnTo>
                    <a:pt x="289560" y="339454"/>
                  </a:lnTo>
                  <a:lnTo>
                    <a:pt x="289560" y="310896"/>
                  </a:lnTo>
                  <a:lnTo>
                    <a:pt x="295033" y="305422"/>
                  </a:lnTo>
                  <a:close/>
                </a:path>
                <a:path w="350520" h="352425">
                  <a:moveTo>
                    <a:pt x="60960" y="50689"/>
                  </a:moveTo>
                  <a:lnTo>
                    <a:pt x="60960" y="39624"/>
                  </a:lnTo>
                  <a:lnTo>
                    <a:pt x="55703" y="45318"/>
                  </a:lnTo>
                  <a:lnTo>
                    <a:pt x="60960" y="50689"/>
                  </a:lnTo>
                  <a:close/>
                </a:path>
                <a:path w="350520" h="352425">
                  <a:moveTo>
                    <a:pt x="143256" y="188976"/>
                  </a:moveTo>
                  <a:lnTo>
                    <a:pt x="143256" y="161544"/>
                  </a:lnTo>
                  <a:lnTo>
                    <a:pt x="129540" y="175113"/>
                  </a:lnTo>
                  <a:lnTo>
                    <a:pt x="143256" y="188976"/>
                  </a:lnTo>
                  <a:close/>
                </a:path>
                <a:path w="350520" h="352425">
                  <a:moveTo>
                    <a:pt x="188976" y="143256"/>
                  </a:moveTo>
                  <a:lnTo>
                    <a:pt x="175627" y="129617"/>
                  </a:lnTo>
                  <a:lnTo>
                    <a:pt x="161544" y="143256"/>
                  </a:lnTo>
                  <a:lnTo>
                    <a:pt x="188976" y="143256"/>
                  </a:lnTo>
                  <a:close/>
                </a:path>
                <a:path w="350520" h="352425">
                  <a:moveTo>
                    <a:pt x="188976" y="154377"/>
                  </a:moveTo>
                  <a:lnTo>
                    <a:pt x="188976" y="143256"/>
                  </a:lnTo>
                  <a:lnTo>
                    <a:pt x="161544" y="143256"/>
                  </a:lnTo>
                  <a:lnTo>
                    <a:pt x="161544" y="153460"/>
                  </a:lnTo>
                  <a:lnTo>
                    <a:pt x="175423" y="167641"/>
                  </a:lnTo>
                  <a:lnTo>
                    <a:pt x="188976" y="154377"/>
                  </a:lnTo>
                  <a:close/>
                </a:path>
                <a:path w="350520" h="352425">
                  <a:moveTo>
                    <a:pt x="188976" y="208788"/>
                  </a:moveTo>
                  <a:lnTo>
                    <a:pt x="161544" y="207264"/>
                  </a:lnTo>
                  <a:lnTo>
                    <a:pt x="175650" y="221830"/>
                  </a:lnTo>
                  <a:lnTo>
                    <a:pt x="188976" y="208788"/>
                  </a:lnTo>
                  <a:close/>
                </a:path>
                <a:path w="350520" h="352425">
                  <a:moveTo>
                    <a:pt x="175650" y="221830"/>
                  </a:moveTo>
                  <a:lnTo>
                    <a:pt x="161544" y="207264"/>
                  </a:lnTo>
                  <a:lnTo>
                    <a:pt x="161544" y="235636"/>
                  </a:lnTo>
                  <a:lnTo>
                    <a:pt x="175650" y="221830"/>
                  </a:lnTo>
                  <a:close/>
                </a:path>
                <a:path w="350520" h="352425">
                  <a:moveTo>
                    <a:pt x="175341" y="167722"/>
                  </a:moveTo>
                  <a:lnTo>
                    <a:pt x="175137" y="167760"/>
                  </a:lnTo>
                  <a:lnTo>
                    <a:pt x="166925" y="175797"/>
                  </a:lnTo>
                  <a:lnTo>
                    <a:pt x="167640" y="176535"/>
                  </a:lnTo>
                  <a:lnTo>
                    <a:pt x="167640" y="175260"/>
                  </a:lnTo>
                  <a:lnTo>
                    <a:pt x="175341" y="167722"/>
                  </a:lnTo>
                  <a:close/>
                </a:path>
                <a:path w="350520" h="352425">
                  <a:moveTo>
                    <a:pt x="182797" y="175341"/>
                  </a:moveTo>
                  <a:lnTo>
                    <a:pt x="175423" y="167807"/>
                  </a:lnTo>
                  <a:lnTo>
                    <a:pt x="175260" y="167802"/>
                  </a:lnTo>
                  <a:lnTo>
                    <a:pt x="167640" y="175260"/>
                  </a:lnTo>
                  <a:lnTo>
                    <a:pt x="175137" y="182920"/>
                  </a:lnTo>
                  <a:lnTo>
                    <a:pt x="182797" y="175341"/>
                  </a:lnTo>
                  <a:close/>
                </a:path>
                <a:path w="350520" h="352425">
                  <a:moveTo>
                    <a:pt x="175137" y="182920"/>
                  </a:moveTo>
                  <a:lnTo>
                    <a:pt x="167640" y="175260"/>
                  </a:lnTo>
                  <a:lnTo>
                    <a:pt x="167640" y="176535"/>
                  </a:lnTo>
                  <a:lnTo>
                    <a:pt x="174466" y="183584"/>
                  </a:lnTo>
                  <a:lnTo>
                    <a:pt x="175137" y="182920"/>
                  </a:lnTo>
                  <a:close/>
                </a:path>
                <a:path w="350520" h="352425">
                  <a:moveTo>
                    <a:pt x="175935" y="183735"/>
                  </a:moveTo>
                  <a:lnTo>
                    <a:pt x="175137" y="182920"/>
                  </a:lnTo>
                  <a:lnTo>
                    <a:pt x="174466" y="183584"/>
                  </a:lnTo>
                  <a:lnTo>
                    <a:pt x="175137" y="184277"/>
                  </a:lnTo>
                  <a:lnTo>
                    <a:pt x="175423" y="184241"/>
                  </a:lnTo>
                  <a:lnTo>
                    <a:pt x="175935" y="183735"/>
                  </a:lnTo>
                  <a:close/>
                </a:path>
                <a:path w="350520" h="352425">
                  <a:moveTo>
                    <a:pt x="183595" y="176156"/>
                  </a:moveTo>
                  <a:lnTo>
                    <a:pt x="182797" y="175341"/>
                  </a:lnTo>
                  <a:lnTo>
                    <a:pt x="175137" y="182920"/>
                  </a:lnTo>
                  <a:lnTo>
                    <a:pt x="175935" y="183735"/>
                  </a:lnTo>
                  <a:lnTo>
                    <a:pt x="183595" y="176156"/>
                  </a:lnTo>
                  <a:close/>
                </a:path>
                <a:path w="350520" h="352425">
                  <a:moveTo>
                    <a:pt x="182880" y="175260"/>
                  </a:moveTo>
                  <a:lnTo>
                    <a:pt x="175627" y="167849"/>
                  </a:lnTo>
                  <a:lnTo>
                    <a:pt x="175341" y="167722"/>
                  </a:lnTo>
                  <a:lnTo>
                    <a:pt x="182797" y="175341"/>
                  </a:lnTo>
                  <a:close/>
                </a:path>
                <a:path w="350520" h="352425">
                  <a:moveTo>
                    <a:pt x="304974" y="56069"/>
                  </a:moveTo>
                  <a:lnTo>
                    <a:pt x="297592" y="48072"/>
                  </a:lnTo>
                  <a:lnTo>
                    <a:pt x="175423" y="167641"/>
                  </a:lnTo>
                  <a:lnTo>
                    <a:pt x="182880" y="175260"/>
                  </a:lnTo>
                  <a:lnTo>
                    <a:pt x="182880" y="175425"/>
                  </a:lnTo>
                  <a:lnTo>
                    <a:pt x="183595" y="176156"/>
                  </a:lnTo>
                  <a:lnTo>
                    <a:pt x="304974" y="56069"/>
                  </a:lnTo>
                  <a:close/>
                </a:path>
                <a:path w="350520" h="352425">
                  <a:moveTo>
                    <a:pt x="350520" y="48768"/>
                  </a:moveTo>
                  <a:lnTo>
                    <a:pt x="306324" y="3048"/>
                  </a:lnTo>
                  <a:lnTo>
                    <a:pt x="175627" y="129617"/>
                  </a:lnTo>
                  <a:lnTo>
                    <a:pt x="188976" y="143256"/>
                  </a:lnTo>
                  <a:lnTo>
                    <a:pt x="188976" y="154377"/>
                  </a:lnTo>
                  <a:lnTo>
                    <a:pt x="292608" y="52950"/>
                  </a:lnTo>
                  <a:lnTo>
                    <a:pt x="292608" y="42672"/>
                  </a:lnTo>
                  <a:lnTo>
                    <a:pt x="303110" y="42672"/>
                  </a:lnTo>
                  <a:lnTo>
                    <a:pt x="310896" y="35052"/>
                  </a:lnTo>
                  <a:lnTo>
                    <a:pt x="310896" y="42672"/>
                  </a:lnTo>
                  <a:lnTo>
                    <a:pt x="318516" y="42672"/>
                  </a:lnTo>
                  <a:lnTo>
                    <a:pt x="318516" y="80091"/>
                  </a:lnTo>
                  <a:lnTo>
                    <a:pt x="350520" y="48768"/>
                  </a:lnTo>
                  <a:close/>
                </a:path>
                <a:path w="350520" h="352425">
                  <a:moveTo>
                    <a:pt x="188976" y="235590"/>
                  </a:moveTo>
                  <a:lnTo>
                    <a:pt x="188976" y="208788"/>
                  </a:lnTo>
                  <a:lnTo>
                    <a:pt x="175650" y="221830"/>
                  </a:lnTo>
                  <a:lnTo>
                    <a:pt x="188976" y="235590"/>
                  </a:lnTo>
                  <a:close/>
                </a:path>
                <a:path w="350520" h="352425">
                  <a:moveTo>
                    <a:pt x="302653" y="297802"/>
                  </a:moveTo>
                  <a:lnTo>
                    <a:pt x="183595" y="176156"/>
                  </a:lnTo>
                  <a:lnTo>
                    <a:pt x="175935" y="183735"/>
                  </a:lnTo>
                  <a:lnTo>
                    <a:pt x="295033" y="305422"/>
                  </a:lnTo>
                  <a:lnTo>
                    <a:pt x="302653" y="297802"/>
                  </a:lnTo>
                  <a:close/>
                </a:path>
                <a:path w="350520" h="352425">
                  <a:moveTo>
                    <a:pt x="182880" y="175425"/>
                  </a:moveTo>
                  <a:lnTo>
                    <a:pt x="182880" y="175260"/>
                  </a:lnTo>
                  <a:lnTo>
                    <a:pt x="182880" y="175425"/>
                  </a:lnTo>
                  <a:close/>
                </a:path>
                <a:path w="350520" h="352425">
                  <a:moveTo>
                    <a:pt x="310896" y="87548"/>
                  </a:moveTo>
                  <a:lnTo>
                    <a:pt x="310896" y="62484"/>
                  </a:lnTo>
                  <a:lnTo>
                    <a:pt x="304974" y="56069"/>
                  </a:lnTo>
                  <a:lnTo>
                    <a:pt x="183595" y="176156"/>
                  </a:lnTo>
                  <a:lnTo>
                    <a:pt x="207264" y="200339"/>
                  </a:lnTo>
                  <a:lnTo>
                    <a:pt x="207264" y="163068"/>
                  </a:lnTo>
                  <a:lnTo>
                    <a:pt x="220286" y="176230"/>
                  </a:lnTo>
                  <a:lnTo>
                    <a:pt x="310896" y="87548"/>
                  </a:lnTo>
                  <a:close/>
                </a:path>
                <a:path w="350520" h="352425">
                  <a:moveTo>
                    <a:pt x="220286" y="176230"/>
                  </a:moveTo>
                  <a:lnTo>
                    <a:pt x="207264" y="163068"/>
                  </a:lnTo>
                  <a:lnTo>
                    <a:pt x="207264" y="188976"/>
                  </a:lnTo>
                  <a:lnTo>
                    <a:pt x="220286" y="176230"/>
                  </a:lnTo>
                  <a:close/>
                </a:path>
                <a:path w="350520" h="352425">
                  <a:moveTo>
                    <a:pt x="348996" y="306324"/>
                  </a:moveTo>
                  <a:lnTo>
                    <a:pt x="220286" y="176230"/>
                  </a:lnTo>
                  <a:lnTo>
                    <a:pt x="207264" y="188976"/>
                  </a:lnTo>
                  <a:lnTo>
                    <a:pt x="207264" y="200339"/>
                  </a:lnTo>
                  <a:lnTo>
                    <a:pt x="302653" y="297802"/>
                  </a:lnTo>
                  <a:lnTo>
                    <a:pt x="307848" y="292608"/>
                  </a:lnTo>
                  <a:lnTo>
                    <a:pt x="307848" y="303110"/>
                  </a:lnTo>
                  <a:lnTo>
                    <a:pt x="315468" y="310896"/>
                  </a:lnTo>
                  <a:lnTo>
                    <a:pt x="315468" y="338770"/>
                  </a:lnTo>
                  <a:lnTo>
                    <a:pt x="348996" y="306324"/>
                  </a:lnTo>
                  <a:close/>
                </a:path>
                <a:path w="350520" h="352425">
                  <a:moveTo>
                    <a:pt x="300390" y="310896"/>
                  </a:moveTo>
                  <a:lnTo>
                    <a:pt x="295033" y="305422"/>
                  </a:lnTo>
                  <a:lnTo>
                    <a:pt x="289560" y="310896"/>
                  </a:lnTo>
                  <a:lnTo>
                    <a:pt x="300390" y="310896"/>
                  </a:lnTo>
                  <a:close/>
                </a:path>
                <a:path w="350520" h="352425">
                  <a:moveTo>
                    <a:pt x="307848" y="346144"/>
                  </a:moveTo>
                  <a:lnTo>
                    <a:pt x="307848" y="318516"/>
                  </a:lnTo>
                  <a:lnTo>
                    <a:pt x="300390" y="310896"/>
                  </a:lnTo>
                  <a:lnTo>
                    <a:pt x="289560" y="310896"/>
                  </a:lnTo>
                  <a:lnTo>
                    <a:pt x="289560" y="339454"/>
                  </a:lnTo>
                  <a:lnTo>
                    <a:pt x="301752" y="352044"/>
                  </a:lnTo>
                  <a:lnTo>
                    <a:pt x="307848" y="346144"/>
                  </a:lnTo>
                  <a:close/>
                </a:path>
                <a:path w="350520" h="352425">
                  <a:moveTo>
                    <a:pt x="303110" y="42672"/>
                  </a:moveTo>
                  <a:lnTo>
                    <a:pt x="292608" y="42672"/>
                  </a:lnTo>
                  <a:lnTo>
                    <a:pt x="297592" y="48072"/>
                  </a:lnTo>
                  <a:lnTo>
                    <a:pt x="303110" y="42672"/>
                  </a:lnTo>
                  <a:close/>
                </a:path>
                <a:path w="350520" h="352425">
                  <a:moveTo>
                    <a:pt x="297592" y="48072"/>
                  </a:moveTo>
                  <a:lnTo>
                    <a:pt x="292608" y="42672"/>
                  </a:lnTo>
                  <a:lnTo>
                    <a:pt x="292608" y="52950"/>
                  </a:lnTo>
                  <a:lnTo>
                    <a:pt x="297592" y="48072"/>
                  </a:lnTo>
                  <a:close/>
                </a:path>
                <a:path w="350520" h="352425">
                  <a:moveTo>
                    <a:pt x="315468" y="310896"/>
                  </a:moveTo>
                  <a:lnTo>
                    <a:pt x="302653" y="297802"/>
                  </a:lnTo>
                  <a:lnTo>
                    <a:pt x="295033" y="305422"/>
                  </a:lnTo>
                  <a:lnTo>
                    <a:pt x="300390" y="310896"/>
                  </a:lnTo>
                  <a:lnTo>
                    <a:pt x="315468" y="310896"/>
                  </a:lnTo>
                  <a:close/>
                </a:path>
                <a:path w="350520" h="352425">
                  <a:moveTo>
                    <a:pt x="318516" y="42672"/>
                  </a:moveTo>
                  <a:lnTo>
                    <a:pt x="303110" y="42672"/>
                  </a:lnTo>
                  <a:lnTo>
                    <a:pt x="297592" y="48072"/>
                  </a:lnTo>
                  <a:lnTo>
                    <a:pt x="304974" y="56069"/>
                  </a:lnTo>
                  <a:lnTo>
                    <a:pt x="318516" y="42672"/>
                  </a:lnTo>
                  <a:close/>
                </a:path>
                <a:path w="350520" h="352425">
                  <a:moveTo>
                    <a:pt x="315468" y="338770"/>
                  </a:moveTo>
                  <a:lnTo>
                    <a:pt x="315468" y="310896"/>
                  </a:lnTo>
                  <a:lnTo>
                    <a:pt x="300390" y="310896"/>
                  </a:lnTo>
                  <a:lnTo>
                    <a:pt x="307848" y="318516"/>
                  </a:lnTo>
                  <a:lnTo>
                    <a:pt x="307848" y="346144"/>
                  </a:lnTo>
                  <a:lnTo>
                    <a:pt x="315468" y="338770"/>
                  </a:lnTo>
                  <a:close/>
                </a:path>
                <a:path w="350520" h="352425">
                  <a:moveTo>
                    <a:pt x="307848" y="303110"/>
                  </a:moveTo>
                  <a:lnTo>
                    <a:pt x="307848" y="292608"/>
                  </a:lnTo>
                  <a:lnTo>
                    <a:pt x="302653" y="297802"/>
                  </a:lnTo>
                  <a:lnTo>
                    <a:pt x="307848" y="303110"/>
                  </a:lnTo>
                  <a:close/>
                </a:path>
                <a:path w="350520" h="352425">
                  <a:moveTo>
                    <a:pt x="310896" y="42672"/>
                  </a:moveTo>
                  <a:lnTo>
                    <a:pt x="310896" y="35052"/>
                  </a:lnTo>
                  <a:lnTo>
                    <a:pt x="303110" y="42672"/>
                  </a:lnTo>
                  <a:lnTo>
                    <a:pt x="310896" y="42672"/>
                  </a:lnTo>
                  <a:close/>
                </a:path>
                <a:path w="350520" h="352425">
                  <a:moveTo>
                    <a:pt x="318516" y="80091"/>
                  </a:moveTo>
                  <a:lnTo>
                    <a:pt x="318516" y="42672"/>
                  </a:lnTo>
                  <a:lnTo>
                    <a:pt x="304974" y="56069"/>
                  </a:lnTo>
                  <a:lnTo>
                    <a:pt x="310896" y="62484"/>
                  </a:lnTo>
                  <a:lnTo>
                    <a:pt x="310896" y="87548"/>
                  </a:lnTo>
                  <a:lnTo>
                    <a:pt x="318516" y="800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148072" y="1417313"/>
            <a:ext cx="352425" cy="352425"/>
            <a:chOff x="5148072" y="1417313"/>
            <a:chExt cx="352425" cy="352425"/>
          </a:xfrm>
        </p:grpSpPr>
        <p:sp>
          <p:nvSpPr>
            <p:cNvPr id="10" name="object 10"/>
            <p:cNvSpPr/>
            <p:nvPr/>
          </p:nvSpPr>
          <p:spPr>
            <a:xfrm>
              <a:off x="5175503" y="144474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80">
                  <a:moveTo>
                    <a:pt x="297179" y="21335"/>
                  </a:moveTo>
                  <a:lnTo>
                    <a:pt x="278891" y="3047"/>
                  </a:lnTo>
                  <a:lnTo>
                    <a:pt x="149351" y="129546"/>
                  </a:lnTo>
                  <a:lnTo>
                    <a:pt x="21335" y="0"/>
                  </a:lnTo>
                  <a:lnTo>
                    <a:pt x="1523" y="18287"/>
                  </a:lnTo>
                  <a:lnTo>
                    <a:pt x="129539" y="149358"/>
                  </a:lnTo>
                  <a:lnTo>
                    <a:pt x="0" y="275850"/>
                  </a:lnTo>
                  <a:lnTo>
                    <a:pt x="18287" y="295662"/>
                  </a:lnTo>
                  <a:lnTo>
                    <a:pt x="147827" y="167646"/>
                  </a:lnTo>
                  <a:lnTo>
                    <a:pt x="275843" y="297186"/>
                  </a:lnTo>
                  <a:lnTo>
                    <a:pt x="294131" y="278898"/>
                  </a:lnTo>
                  <a:lnTo>
                    <a:pt x="167639" y="149358"/>
                  </a:lnTo>
                  <a:lnTo>
                    <a:pt x="297179" y="2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48072" y="1417313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43256" y="200493"/>
                  </a:moveTo>
                  <a:lnTo>
                    <a:pt x="143256" y="188982"/>
                  </a:lnTo>
                  <a:lnTo>
                    <a:pt x="130305" y="175749"/>
                  </a:lnTo>
                  <a:lnTo>
                    <a:pt x="0" y="303282"/>
                  </a:lnTo>
                  <a:lnTo>
                    <a:pt x="32004" y="335286"/>
                  </a:lnTo>
                  <a:lnTo>
                    <a:pt x="32004" y="309378"/>
                  </a:lnTo>
                  <a:lnTo>
                    <a:pt x="41148" y="300428"/>
                  </a:lnTo>
                  <a:lnTo>
                    <a:pt x="41148" y="291090"/>
                  </a:lnTo>
                  <a:lnTo>
                    <a:pt x="45867" y="295809"/>
                  </a:lnTo>
                  <a:lnTo>
                    <a:pt x="143256" y="200493"/>
                  </a:lnTo>
                  <a:close/>
                </a:path>
                <a:path w="352425" h="352425">
                  <a:moveTo>
                    <a:pt x="175611" y="130985"/>
                  </a:moveTo>
                  <a:lnTo>
                    <a:pt x="48768" y="0"/>
                  </a:lnTo>
                  <a:lnTo>
                    <a:pt x="3048" y="45720"/>
                  </a:lnTo>
                  <a:lnTo>
                    <a:pt x="35052" y="78421"/>
                  </a:lnTo>
                  <a:lnTo>
                    <a:pt x="35052" y="41148"/>
                  </a:lnTo>
                  <a:lnTo>
                    <a:pt x="42672" y="41148"/>
                  </a:lnTo>
                  <a:lnTo>
                    <a:pt x="42672" y="33528"/>
                  </a:lnTo>
                  <a:lnTo>
                    <a:pt x="50210" y="41148"/>
                  </a:lnTo>
                  <a:lnTo>
                    <a:pt x="62484" y="41148"/>
                  </a:lnTo>
                  <a:lnTo>
                    <a:pt x="62484" y="53553"/>
                  </a:lnTo>
                  <a:lnTo>
                    <a:pt x="163068" y="155223"/>
                  </a:lnTo>
                  <a:lnTo>
                    <a:pt x="163068" y="143262"/>
                  </a:lnTo>
                  <a:lnTo>
                    <a:pt x="175611" y="130985"/>
                  </a:lnTo>
                  <a:close/>
                </a:path>
                <a:path w="352425" h="352425">
                  <a:moveTo>
                    <a:pt x="54241" y="304183"/>
                  </a:moveTo>
                  <a:lnTo>
                    <a:pt x="45867" y="295809"/>
                  </a:lnTo>
                  <a:lnTo>
                    <a:pt x="32004" y="309378"/>
                  </a:lnTo>
                  <a:lnTo>
                    <a:pt x="48933" y="309378"/>
                  </a:lnTo>
                  <a:lnTo>
                    <a:pt x="54241" y="304183"/>
                  </a:lnTo>
                  <a:close/>
                </a:path>
                <a:path w="352425" h="352425">
                  <a:moveTo>
                    <a:pt x="48933" y="309378"/>
                  </a:moveTo>
                  <a:lnTo>
                    <a:pt x="32004" y="309378"/>
                  </a:lnTo>
                  <a:lnTo>
                    <a:pt x="32004" y="335286"/>
                  </a:lnTo>
                  <a:lnTo>
                    <a:pt x="41148" y="344430"/>
                  </a:lnTo>
                  <a:lnTo>
                    <a:pt x="41148" y="316998"/>
                  </a:lnTo>
                  <a:lnTo>
                    <a:pt x="48933" y="309378"/>
                  </a:lnTo>
                  <a:close/>
                </a:path>
                <a:path w="352425" h="352425">
                  <a:moveTo>
                    <a:pt x="56068" y="47069"/>
                  </a:moveTo>
                  <a:lnTo>
                    <a:pt x="50210" y="41148"/>
                  </a:lnTo>
                  <a:lnTo>
                    <a:pt x="35052" y="41148"/>
                  </a:lnTo>
                  <a:lnTo>
                    <a:pt x="48071" y="54451"/>
                  </a:lnTo>
                  <a:lnTo>
                    <a:pt x="56068" y="47069"/>
                  </a:lnTo>
                  <a:close/>
                </a:path>
                <a:path w="352425" h="352425">
                  <a:moveTo>
                    <a:pt x="48071" y="54451"/>
                  </a:moveTo>
                  <a:lnTo>
                    <a:pt x="35052" y="41148"/>
                  </a:lnTo>
                  <a:lnTo>
                    <a:pt x="35052" y="78421"/>
                  </a:lnTo>
                  <a:lnTo>
                    <a:pt x="42672" y="86207"/>
                  </a:lnTo>
                  <a:lnTo>
                    <a:pt x="42672" y="59436"/>
                  </a:lnTo>
                  <a:lnTo>
                    <a:pt x="48071" y="54451"/>
                  </a:lnTo>
                  <a:close/>
                </a:path>
                <a:path w="352425" h="352425">
                  <a:moveTo>
                    <a:pt x="45867" y="295809"/>
                  </a:moveTo>
                  <a:lnTo>
                    <a:pt x="41148" y="291090"/>
                  </a:lnTo>
                  <a:lnTo>
                    <a:pt x="41148" y="300428"/>
                  </a:lnTo>
                  <a:lnTo>
                    <a:pt x="45867" y="295809"/>
                  </a:lnTo>
                  <a:close/>
                </a:path>
                <a:path w="352425" h="352425">
                  <a:moveTo>
                    <a:pt x="59436" y="335577"/>
                  </a:moveTo>
                  <a:lnTo>
                    <a:pt x="59436" y="309378"/>
                  </a:lnTo>
                  <a:lnTo>
                    <a:pt x="48933" y="309378"/>
                  </a:lnTo>
                  <a:lnTo>
                    <a:pt x="41148" y="316998"/>
                  </a:lnTo>
                  <a:lnTo>
                    <a:pt x="41148" y="344430"/>
                  </a:lnTo>
                  <a:lnTo>
                    <a:pt x="45720" y="349002"/>
                  </a:lnTo>
                  <a:lnTo>
                    <a:pt x="59436" y="335577"/>
                  </a:lnTo>
                  <a:close/>
                </a:path>
                <a:path w="352425" h="352425">
                  <a:moveTo>
                    <a:pt x="50210" y="41148"/>
                  </a:moveTo>
                  <a:lnTo>
                    <a:pt x="42672" y="33528"/>
                  </a:lnTo>
                  <a:lnTo>
                    <a:pt x="42672" y="41148"/>
                  </a:lnTo>
                  <a:lnTo>
                    <a:pt x="50210" y="41148"/>
                  </a:lnTo>
                  <a:close/>
                </a:path>
                <a:path w="352425" h="352425">
                  <a:moveTo>
                    <a:pt x="167641" y="176626"/>
                  </a:moveTo>
                  <a:lnTo>
                    <a:pt x="48071" y="54451"/>
                  </a:lnTo>
                  <a:lnTo>
                    <a:pt x="42672" y="59436"/>
                  </a:lnTo>
                  <a:lnTo>
                    <a:pt x="42672" y="86207"/>
                  </a:lnTo>
                  <a:lnTo>
                    <a:pt x="130305" y="175749"/>
                  </a:lnTo>
                  <a:lnTo>
                    <a:pt x="143256" y="163074"/>
                  </a:lnTo>
                  <a:lnTo>
                    <a:pt x="143256" y="200493"/>
                  </a:lnTo>
                  <a:lnTo>
                    <a:pt x="167641" y="176626"/>
                  </a:lnTo>
                  <a:close/>
                </a:path>
                <a:path w="352425" h="352425">
                  <a:moveTo>
                    <a:pt x="167722" y="176708"/>
                  </a:moveTo>
                  <a:lnTo>
                    <a:pt x="45867" y="295809"/>
                  </a:lnTo>
                  <a:lnTo>
                    <a:pt x="54241" y="304183"/>
                  </a:lnTo>
                  <a:lnTo>
                    <a:pt x="167640" y="193197"/>
                  </a:lnTo>
                  <a:lnTo>
                    <a:pt x="167640" y="176790"/>
                  </a:lnTo>
                  <a:close/>
                </a:path>
                <a:path w="352425" h="352425">
                  <a:moveTo>
                    <a:pt x="176111" y="168408"/>
                  </a:moveTo>
                  <a:lnTo>
                    <a:pt x="56068" y="47069"/>
                  </a:lnTo>
                  <a:lnTo>
                    <a:pt x="48071" y="54451"/>
                  </a:lnTo>
                  <a:lnTo>
                    <a:pt x="167640" y="176624"/>
                  </a:lnTo>
                  <a:lnTo>
                    <a:pt x="175260" y="169170"/>
                  </a:lnTo>
                  <a:lnTo>
                    <a:pt x="176111" y="168408"/>
                  </a:lnTo>
                  <a:close/>
                </a:path>
                <a:path w="352425" h="352425">
                  <a:moveTo>
                    <a:pt x="59436" y="309378"/>
                  </a:moveTo>
                  <a:lnTo>
                    <a:pt x="54241" y="304183"/>
                  </a:lnTo>
                  <a:lnTo>
                    <a:pt x="48933" y="309378"/>
                  </a:lnTo>
                  <a:lnTo>
                    <a:pt x="59436" y="309378"/>
                  </a:lnTo>
                  <a:close/>
                </a:path>
                <a:path w="352425" h="352425">
                  <a:moveTo>
                    <a:pt x="62484" y="41148"/>
                  </a:moveTo>
                  <a:lnTo>
                    <a:pt x="50210" y="41148"/>
                  </a:lnTo>
                  <a:lnTo>
                    <a:pt x="56068" y="47069"/>
                  </a:lnTo>
                  <a:lnTo>
                    <a:pt x="62484" y="41148"/>
                  </a:lnTo>
                  <a:close/>
                </a:path>
                <a:path w="352425" h="352425">
                  <a:moveTo>
                    <a:pt x="295033" y="306952"/>
                  </a:moveTo>
                  <a:lnTo>
                    <a:pt x="175841" y="185170"/>
                  </a:lnTo>
                  <a:lnTo>
                    <a:pt x="54241" y="304183"/>
                  </a:lnTo>
                  <a:lnTo>
                    <a:pt x="59436" y="309378"/>
                  </a:lnTo>
                  <a:lnTo>
                    <a:pt x="59436" y="335577"/>
                  </a:lnTo>
                  <a:lnTo>
                    <a:pt x="161544" y="235642"/>
                  </a:lnTo>
                  <a:lnTo>
                    <a:pt x="161544" y="208794"/>
                  </a:lnTo>
                  <a:lnTo>
                    <a:pt x="188976" y="208794"/>
                  </a:lnTo>
                  <a:lnTo>
                    <a:pt x="188976" y="236521"/>
                  </a:lnTo>
                  <a:lnTo>
                    <a:pt x="289560" y="338186"/>
                  </a:lnTo>
                  <a:lnTo>
                    <a:pt x="289560" y="312426"/>
                  </a:lnTo>
                  <a:lnTo>
                    <a:pt x="295033" y="306952"/>
                  </a:lnTo>
                  <a:close/>
                </a:path>
                <a:path w="352425" h="352425">
                  <a:moveTo>
                    <a:pt x="62484" y="53553"/>
                  </a:moveTo>
                  <a:lnTo>
                    <a:pt x="62484" y="41148"/>
                  </a:lnTo>
                  <a:lnTo>
                    <a:pt x="56068" y="47069"/>
                  </a:lnTo>
                  <a:lnTo>
                    <a:pt x="62484" y="53553"/>
                  </a:lnTo>
                  <a:close/>
                </a:path>
                <a:path w="352425" h="352425">
                  <a:moveTo>
                    <a:pt x="143256" y="188982"/>
                  </a:moveTo>
                  <a:lnTo>
                    <a:pt x="143256" y="163074"/>
                  </a:lnTo>
                  <a:lnTo>
                    <a:pt x="130305" y="175749"/>
                  </a:lnTo>
                  <a:lnTo>
                    <a:pt x="143256" y="188982"/>
                  </a:lnTo>
                  <a:close/>
                </a:path>
                <a:path w="352425" h="352425">
                  <a:moveTo>
                    <a:pt x="188976" y="208794"/>
                  </a:moveTo>
                  <a:lnTo>
                    <a:pt x="161544" y="208794"/>
                  </a:lnTo>
                  <a:lnTo>
                    <a:pt x="175039" y="222434"/>
                  </a:lnTo>
                  <a:lnTo>
                    <a:pt x="188976" y="208794"/>
                  </a:lnTo>
                  <a:close/>
                </a:path>
                <a:path w="352425" h="352425">
                  <a:moveTo>
                    <a:pt x="175039" y="222434"/>
                  </a:moveTo>
                  <a:lnTo>
                    <a:pt x="161544" y="208794"/>
                  </a:lnTo>
                  <a:lnTo>
                    <a:pt x="161544" y="235642"/>
                  </a:lnTo>
                  <a:lnTo>
                    <a:pt x="175039" y="222434"/>
                  </a:lnTo>
                  <a:close/>
                </a:path>
                <a:path w="352425" h="352425">
                  <a:moveTo>
                    <a:pt x="188976" y="144786"/>
                  </a:moveTo>
                  <a:lnTo>
                    <a:pt x="175611" y="130985"/>
                  </a:lnTo>
                  <a:lnTo>
                    <a:pt x="163068" y="143262"/>
                  </a:lnTo>
                  <a:lnTo>
                    <a:pt x="188976" y="144786"/>
                  </a:lnTo>
                  <a:close/>
                </a:path>
                <a:path w="352425" h="352425">
                  <a:moveTo>
                    <a:pt x="188976" y="155680"/>
                  </a:moveTo>
                  <a:lnTo>
                    <a:pt x="188976" y="144786"/>
                  </a:lnTo>
                  <a:lnTo>
                    <a:pt x="163068" y="143262"/>
                  </a:lnTo>
                  <a:lnTo>
                    <a:pt x="163068" y="155223"/>
                  </a:lnTo>
                  <a:lnTo>
                    <a:pt x="176111" y="168408"/>
                  </a:lnTo>
                  <a:lnTo>
                    <a:pt x="188976" y="155680"/>
                  </a:lnTo>
                  <a:close/>
                </a:path>
                <a:path w="352425" h="352425">
                  <a:moveTo>
                    <a:pt x="183588" y="177588"/>
                  </a:moveTo>
                  <a:lnTo>
                    <a:pt x="182960" y="176952"/>
                  </a:lnTo>
                  <a:lnTo>
                    <a:pt x="175260" y="184410"/>
                  </a:lnTo>
                  <a:lnTo>
                    <a:pt x="167722" y="176708"/>
                  </a:lnTo>
                  <a:lnTo>
                    <a:pt x="175841" y="185170"/>
                  </a:lnTo>
                  <a:lnTo>
                    <a:pt x="183588" y="177588"/>
                  </a:lnTo>
                  <a:close/>
                </a:path>
                <a:path w="352425" h="352425">
                  <a:moveTo>
                    <a:pt x="175841" y="185170"/>
                  </a:moveTo>
                  <a:lnTo>
                    <a:pt x="167640" y="176790"/>
                  </a:lnTo>
                  <a:lnTo>
                    <a:pt x="167640" y="193197"/>
                  </a:lnTo>
                  <a:lnTo>
                    <a:pt x="175841" y="185170"/>
                  </a:lnTo>
                  <a:close/>
                </a:path>
                <a:path w="352425" h="352425">
                  <a:moveTo>
                    <a:pt x="175300" y="169210"/>
                  </a:moveTo>
                  <a:lnTo>
                    <a:pt x="167641" y="176626"/>
                  </a:lnTo>
                  <a:lnTo>
                    <a:pt x="175300" y="169210"/>
                  </a:lnTo>
                  <a:close/>
                </a:path>
                <a:path w="352425" h="352425">
                  <a:moveTo>
                    <a:pt x="182960" y="176952"/>
                  </a:moveTo>
                  <a:lnTo>
                    <a:pt x="175300" y="169210"/>
                  </a:lnTo>
                  <a:lnTo>
                    <a:pt x="167722" y="176708"/>
                  </a:lnTo>
                  <a:lnTo>
                    <a:pt x="175260" y="184410"/>
                  </a:lnTo>
                  <a:lnTo>
                    <a:pt x="182960" y="176952"/>
                  </a:lnTo>
                  <a:close/>
                </a:path>
                <a:path w="352425" h="352425">
                  <a:moveTo>
                    <a:pt x="188976" y="236521"/>
                  </a:moveTo>
                  <a:lnTo>
                    <a:pt x="188976" y="208794"/>
                  </a:lnTo>
                  <a:lnTo>
                    <a:pt x="175039" y="222434"/>
                  </a:lnTo>
                  <a:lnTo>
                    <a:pt x="188976" y="236521"/>
                  </a:lnTo>
                  <a:close/>
                </a:path>
                <a:path w="352425" h="352425">
                  <a:moveTo>
                    <a:pt x="183779" y="176159"/>
                  </a:moveTo>
                  <a:lnTo>
                    <a:pt x="176111" y="168408"/>
                  </a:lnTo>
                  <a:lnTo>
                    <a:pt x="175300" y="169210"/>
                  </a:lnTo>
                  <a:lnTo>
                    <a:pt x="182960" y="176952"/>
                  </a:lnTo>
                  <a:lnTo>
                    <a:pt x="183779" y="176159"/>
                  </a:lnTo>
                  <a:close/>
                </a:path>
                <a:path w="352425" h="352425">
                  <a:moveTo>
                    <a:pt x="352044" y="50292"/>
                  </a:moveTo>
                  <a:lnTo>
                    <a:pt x="306324" y="3048"/>
                  </a:lnTo>
                  <a:lnTo>
                    <a:pt x="175611" y="130985"/>
                  </a:lnTo>
                  <a:lnTo>
                    <a:pt x="188976" y="144786"/>
                  </a:lnTo>
                  <a:lnTo>
                    <a:pt x="188976" y="155680"/>
                  </a:lnTo>
                  <a:lnTo>
                    <a:pt x="292608" y="53146"/>
                  </a:lnTo>
                  <a:lnTo>
                    <a:pt x="292608" y="44196"/>
                  </a:lnTo>
                  <a:lnTo>
                    <a:pt x="301654" y="44196"/>
                  </a:lnTo>
                  <a:lnTo>
                    <a:pt x="310896" y="35052"/>
                  </a:lnTo>
                  <a:lnTo>
                    <a:pt x="310896" y="44196"/>
                  </a:lnTo>
                  <a:lnTo>
                    <a:pt x="320040" y="44196"/>
                  </a:lnTo>
                  <a:lnTo>
                    <a:pt x="320040" y="81616"/>
                  </a:lnTo>
                  <a:lnTo>
                    <a:pt x="352044" y="50292"/>
                  </a:lnTo>
                  <a:close/>
                </a:path>
                <a:path w="352425" h="352425">
                  <a:moveTo>
                    <a:pt x="303349" y="298636"/>
                  </a:moveTo>
                  <a:lnTo>
                    <a:pt x="183588" y="177588"/>
                  </a:lnTo>
                  <a:lnTo>
                    <a:pt x="175841" y="185170"/>
                  </a:lnTo>
                  <a:lnTo>
                    <a:pt x="295033" y="306952"/>
                  </a:lnTo>
                  <a:lnTo>
                    <a:pt x="303349" y="298636"/>
                  </a:lnTo>
                  <a:close/>
                </a:path>
                <a:path w="352425" h="352425">
                  <a:moveTo>
                    <a:pt x="306104" y="57692"/>
                  </a:moveTo>
                  <a:lnTo>
                    <a:pt x="297106" y="48694"/>
                  </a:lnTo>
                  <a:lnTo>
                    <a:pt x="176111" y="168408"/>
                  </a:lnTo>
                  <a:lnTo>
                    <a:pt x="183779" y="176159"/>
                  </a:lnTo>
                  <a:lnTo>
                    <a:pt x="306104" y="57692"/>
                  </a:lnTo>
                  <a:close/>
                </a:path>
                <a:path w="352425" h="352425">
                  <a:moveTo>
                    <a:pt x="184404" y="176790"/>
                  </a:moveTo>
                  <a:lnTo>
                    <a:pt x="183779" y="176159"/>
                  </a:lnTo>
                  <a:lnTo>
                    <a:pt x="182960" y="176952"/>
                  </a:lnTo>
                  <a:lnTo>
                    <a:pt x="183588" y="177588"/>
                  </a:lnTo>
                  <a:lnTo>
                    <a:pt x="184404" y="176790"/>
                  </a:lnTo>
                  <a:close/>
                </a:path>
                <a:path w="352425" h="352425">
                  <a:moveTo>
                    <a:pt x="184404" y="178412"/>
                  </a:moveTo>
                  <a:lnTo>
                    <a:pt x="184404" y="176790"/>
                  </a:lnTo>
                  <a:lnTo>
                    <a:pt x="183588" y="177588"/>
                  </a:lnTo>
                  <a:lnTo>
                    <a:pt x="184404" y="178412"/>
                  </a:lnTo>
                  <a:close/>
                </a:path>
                <a:path w="352425" h="352425">
                  <a:moveTo>
                    <a:pt x="310896" y="90566"/>
                  </a:moveTo>
                  <a:lnTo>
                    <a:pt x="310896" y="62484"/>
                  </a:lnTo>
                  <a:lnTo>
                    <a:pt x="306104" y="57692"/>
                  </a:lnTo>
                  <a:lnTo>
                    <a:pt x="183779" y="176159"/>
                  </a:lnTo>
                  <a:lnTo>
                    <a:pt x="184404" y="176790"/>
                  </a:lnTo>
                  <a:lnTo>
                    <a:pt x="184404" y="178412"/>
                  </a:lnTo>
                  <a:lnTo>
                    <a:pt x="208788" y="203058"/>
                  </a:lnTo>
                  <a:lnTo>
                    <a:pt x="208788" y="163074"/>
                  </a:lnTo>
                  <a:lnTo>
                    <a:pt x="222500" y="177084"/>
                  </a:lnTo>
                  <a:lnTo>
                    <a:pt x="310896" y="90566"/>
                  </a:lnTo>
                  <a:close/>
                </a:path>
                <a:path w="352425" h="352425">
                  <a:moveTo>
                    <a:pt x="222500" y="177084"/>
                  </a:moveTo>
                  <a:lnTo>
                    <a:pt x="208788" y="163074"/>
                  </a:lnTo>
                  <a:lnTo>
                    <a:pt x="208788" y="190506"/>
                  </a:lnTo>
                  <a:lnTo>
                    <a:pt x="222500" y="177084"/>
                  </a:lnTo>
                  <a:close/>
                </a:path>
                <a:path w="352425" h="352425">
                  <a:moveTo>
                    <a:pt x="348996" y="306330"/>
                  </a:moveTo>
                  <a:lnTo>
                    <a:pt x="222500" y="177084"/>
                  </a:lnTo>
                  <a:lnTo>
                    <a:pt x="208788" y="190506"/>
                  </a:lnTo>
                  <a:lnTo>
                    <a:pt x="208788" y="203058"/>
                  </a:lnTo>
                  <a:lnTo>
                    <a:pt x="303349" y="298636"/>
                  </a:lnTo>
                  <a:lnTo>
                    <a:pt x="309372" y="292614"/>
                  </a:lnTo>
                  <a:lnTo>
                    <a:pt x="309372" y="304724"/>
                  </a:lnTo>
                  <a:lnTo>
                    <a:pt x="316992" y="312426"/>
                  </a:lnTo>
                  <a:lnTo>
                    <a:pt x="316992" y="338334"/>
                  </a:lnTo>
                  <a:lnTo>
                    <a:pt x="348996" y="306330"/>
                  </a:lnTo>
                  <a:close/>
                </a:path>
                <a:path w="352425" h="352425">
                  <a:moveTo>
                    <a:pt x="300390" y="312426"/>
                  </a:moveTo>
                  <a:lnTo>
                    <a:pt x="295033" y="306952"/>
                  </a:lnTo>
                  <a:lnTo>
                    <a:pt x="289560" y="312426"/>
                  </a:lnTo>
                  <a:lnTo>
                    <a:pt x="300390" y="312426"/>
                  </a:lnTo>
                  <a:close/>
                </a:path>
                <a:path w="352425" h="352425">
                  <a:moveTo>
                    <a:pt x="316992" y="338334"/>
                  </a:moveTo>
                  <a:lnTo>
                    <a:pt x="316992" y="312426"/>
                  </a:lnTo>
                  <a:lnTo>
                    <a:pt x="308271" y="312426"/>
                  </a:lnTo>
                  <a:lnTo>
                    <a:pt x="307848" y="320046"/>
                  </a:lnTo>
                  <a:lnTo>
                    <a:pt x="300390" y="312426"/>
                  </a:lnTo>
                  <a:lnTo>
                    <a:pt x="289560" y="312426"/>
                  </a:lnTo>
                  <a:lnTo>
                    <a:pt x="289560" y="338186"/>
                  </a:lnTo>
                  <a:lnTo>
                    <a:pt x="303276" y="352050"/>
                  </a:lnTo>
                  <a:lnTo>
                    <a:pt x="316992" y="338334"/>
                  </a:lnTo>
                  <a:close/>
                </a:path>
                <a:path w="352425" h="352425">
                  <a:moveTo>
                    <a:pt x="301654" y="44196"/>
                  </a:moveTo>
                  <a:lnTo>
                    <a:pt x="292608" y="44196"/>
                  </a:lnTo>
                  <a:lnTo>
                    <a:pt x="297106" y="48694"/>
                  </a:lnTo>
                  <a:lnTo>
                    <a:pt x="301654" y="44196"/>
                  </a:lnTo>
                  <a:close/>
                </a:path>
                <a:path w="352425" h="352425">
                  <a:moveTo>
                    <a:pt x="297106" y="48694"/>
                  </a:moveTo>
                  <a:lnTo>
                    <a:pt x="292608" y="44196"/>
                  </a:lnTo>
                  <a:lnTo>
                    <a:pt x="292608" y="53146"/>
                  </a:lnTo>
                  <a:lnTo>
                    <a:pt x="297106" y="48694"/>
                  </a:lnTo>
                  <a:close/>
                </a:path>
                <a:path w="352425" h="352425">
                  <a:moveTo>
                    <a:pt x="308734" y="304080"/>
                  </a:moveTo>
                  <a:lnTo>
                    <a:pt x="303349" y="298636"/>
                  </a:lnTo>
                  <a:lnTo>
                    <a:pt x="295033" y="306952"/>
                  </a:lnTo>
                  <a:lnTo>
                    <a:pt x="300390" y="312426"/>
                  </a:lnTo>
                  <a:lnTo>
                    <a:pt x="308271" y="312426"/>
                  </a:lnTo>
                  <a:lnTo>
                    <a:pt x="308734" y="304080"/>
                  </a:lnTo>
                  <a:close/>
                </a:path>
                <a:path w="352425" h="352425">
                  <a:moveTo>
                    <a:pt x="320040" y="44196"/>
                  </a:moveTo>
                  <a:lnTo>
                    <a:pt x="301654" y="44196"/>
                  </a:lnTo>
                  <a:lnTo>
                    <a:pt x="297106" y="48694"/>
                  </a:lnTo>
                  <a:lnTo>
                    <a:pt x="306104" y="57692"/>
                  </a:lnTo>
                  <a:lnTo>
                    <a:pt x="320040" y="44196"/>
                  </a:lnTo>
                  <a:close/>
                </a:path>
                <a:path w="352425" h="352425">
                  <a:moveTo>
                    <a:pt x="308271" y="312426"/>
                  </a:moveTo>
                  <a:lnTo>
                    <a:pt x="300390" y="312426"/>
                  </a:lnTo>
                  <a:lnTo>
                    <a:pt x="307848" y="320046"/>
                  </a:lnTo>
                  <a:lnTo>
                    <a:pt x="308271" y="312426"/>
                  </a:lnTo>
                  <a:close/>
                </a:path>
                <a:path w="352425" h="352425">
                  <a:moveTo>
                    <a:pt x="310896" y="44196"/>
                  </a:moveTo>
                  <a:lnTo>
                    <a:pt x="310896" y="35052"/>
                  </a:lnTo>
                  <a:lnTo>
                    <a:pt x="301654" y="44196"/>
                  </a:lnTo>
                  <a:lnTo>
                    <a:pt x="310896" y="44196"/>
                  </a:lnTo>
                  <a:close/>
                </a:path>
                <a:path w="352425" h="352425">
                  <a:moveTo>
                    <a:pt x="309372" y="292614"/>
                  </a:moveTo>
                  <a:lnTo>
                    <a:pt x="303349" y="298636"/>
                  </a:lnTo>
                  <a:lnTo>
                    <a:pt x="308734" y="304080"/>
                  </a:lnTo>
                  <a:lnTo>
                    <a:pt x="309372" y="292614"/>
                  </a:lnTo>
                  <a:close/>
                </a:path>
                <a:path w="352425" h="352425">
                  <a:moveTo>
                    <a:pt x="320040" y="81616"/>
                  </a:moveTo>
                  <a:lnTo>
                    <a:pt x="320040" y="44196"/>
                  </a:lnTo>
                  <a:lnTo>
                    <a:pt x="306104" y="57692"/>
                  </a:lnTo>
                  <a:lnTo>
                    <a:pt x="310896" y="62484"/>
                  </a:lnTo>
                  <a:lnTo>
                    <a:pt x="310896" y="90566"/>
                  </a:lnTo>
                  <a:lnTo>
                    <a:pt x="320040" y="81616"/>
                  </a:lnTo>
                  <a:close/>
                </a:path>
                <a:path w="352425" h="352425">
                  <a:moveTo>
                    <a:pt x="316992" y="312426"/>
                  </a:moveTo>
                  <a:lnTo>
                    <a:pt x="308734" y="304080"/>
                  </a:lnTo>
                  <a:lnTo>
                    <a:pt x="308271" y="312426"/>
                  </a:lnTo>
                  <a:lnTo>
                    <a:pt x="316992" y="312426"/>
                  </a:lnTo>
                  <a:close/>
                </a:path>
                <a:path w="352425" h="352425">
                  <a:moveTo>
                    <a:pt x="309372" y="304724"/>
                  </a:moveTo>
                  <a:lnTo>
                    <a:pt x="309372" y="292614"/>
                  </a:lnTo>
                  <a:lnTo>
                    <a:pt x="308734" y="304080"/>
                  </a:lnTo>
                  <a:lnTo>
                    <a:pt x="309372" y="3047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701284" y="1915668"/>
            <a:ext cx="350520" cy="352425"/>
            <a:chOff x="5701284" y="1915668"/>
            <a:chExt cx="350520" cy="352425"/>
          </a:xfrm>
        </p:grpSpPr>
        <p:sp>
          <p:nvSpPr>
            <p:cNvPr id="13" name="object 13"/>
            <p:cNvSpPr/>
            <p:nvPr/>
          </p:nvSpPr>
          <p:spPr>
            <a:xfrm>
              <a:off x="5727191" y="1943100"/>
              <a:ext cx="299085" cy="297180"/>
            </a:xfrm>
            <a:custGeom>
              <a:avLst/>
              <a:gdLst/>
              <a:ahLst/>
              <a:cxnLst/>
              <a:rect l="l" t="t" r="r" b="b"/>
              <a:pathLst>
                <a:path w="299085" h="297180">
                  <a:moveTo>
                    <a:pt x="298703" y="21335"/>
                  </a:moveTo>
                  <a:lnTo>
                    <a:pt x="278891" y="3047"/>
                  </a:lnTo>
                  <a:lnTo>
                    <a:pt x="149351" y="129539"/>
                  </a:lnTo>
                  <a:lnTo>
                    <a:pt x="21335" y="0"/>
                  </a:lnTo>
                  <a:lnTo>
                    <a:pt x="3047" y="18287"/>
                  </a:lnTo>
                  <a:lnTo>
                    <a:pt x="131063" y="147827"/>
                  </a:lnTo>
                  <a:lnTo>
                    <a:pt x="0" y="275843"/>
                  </a:lnTo>
                  <a:lnTo>
                    <a:pt x="19811" y="295655"/>
                  </a:lnTo>
                  <a:lnTo>
                    <a:pt x="149351" y="167639"/>
                  </a:lnTo>
                  <a:lnTo>
                    <a:pt x="275843" y="297179"/>
                  </a:lnTo>
                  <a:lnTo>
                    <a:pt x="295655" y="278891"/>
                  </a:lnTo>
                  <a:lnTo>
                    <a:pt x="167639" y="149351"/>
                  </a:lnTo>
                  <a:lnTo>
                    <a:pt x="298703" y="2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01284" y="1915668"/>
              <a:ext cx="350520" cy="352425"/>
            </a:xfrm>
            <a:custGeom>
              <a:avLst/>
              <a:gdLst/>
              <a:ahLst/>
              <a:cxnLst/>
              <a:rect l="l" t="t" r="r" b="b"/>
              <a:pathLst>
                <a:path w="350520" h="352425">
                  <a:moveTo>
                    <a:pt x="143256" y="199303"/>
                  </a:moveTo>
                  <a:lnTo>
                    <a:pt x="143256" y="188976"/>
                  </a:lnTo>
                  <a:lnTo>
                    <a:pt x="130233" y="175813"/>
                  </a:lnTo>
                  <a:lnTo>
                    <a:pt x="0" y="303276"/>
                  </a:lnTo>
                  <a:lnTo>
                    <a:pt x="32004" y="336383"/>
                  </a:lnTo>
                  <a:lnTo>
                    <a:pt x="32004" y="309372"/>
                  </a:lnTo>
                  <a:lnTo>
                    <a:pt x="39624" y="301833"/>
                  </a:lnTo>
                  <a:lnTo>
                    <a:pt x="39624" y="289560"/>
                  </a:lnTo>
                  <a:lnTo>
                    <a:pt x="45545" y="295974"/>
                  </a:lnTo>
                  <a:lnTo>
                    <a:pt x="143256" y="199303"/>
                  </a:lnTo>
                  <a:close/>
                </a:path>
                <a:path w="350520" h="352425">
                  <a:moveTo>
                    <a:pt x="175627" y="129617"/>
                  </a:moveTo>
                  <a:lnTo>
                    <a:pt x="48768" y="0"/>
                  </a:lnTo>
                  <a:lnTo>
                    <a:pt x="1524" y="45720"/>
                  </a:lnTo>
                  <a:lnTo>
                    <a:pt x="35052" y="79608"/>
                  </a:lnTo>
                  <a:lnTo>
                    <a:pt x="35052" y="41148"/>
                  </a:lnTo>
                  <a:lnTo>
                    <a:pt x="42672" y="41148"/>
                  </a:lnTo>
                  <a:lnTo>
                    <a:pt x="42672" y="32004"/>
                  </a:lnTo>
                  <a:lnTo>
                    <a:pt x="51527" y="41148"/>
                  </a:lnTo>
                  <a:lnTo>
                    <a:pt x="60960" y="41148"/>
                  </a:lnTo>
                  <a:lnTo>
                    <a:pt x="60960" y="50888"/>
                  </a:lnTo>
                  <a:lnTo>
                    <a:pt x="161544" y="154752"/>
                  </a:lnTo>
                  <a:lnTo>
                    <a:pt x="161544" y="143256"/>
                  </a:lnTo>
                  <a:lnTo>
                    <a:pt x="175627" y="129617"/>
                  </a:lnTo>
                  <a:close/>
                </a:path>
                <a:path w="350520" h="352425">
                  <a:moveTo>
                    <a:pt x="52927" y="303971"/>
                  </a:moveTo>
                  <a:lnTo>
                    <a:pt x="45545" y="295974"/>
                  </a:lnTo>
                  <a:lnTo>
                    <a:pt x="32004" y="309372"/>
                  </a:lnTo>
                  <a:lnTo>
                    <a:pt x="47409" y="309372"/>
                  </a:lnTo>
                  <a:lnTo>
                    <a:pt x="52927" y="303971"/>
                  </a:lnTo>
                  <a:close/>
                </a:path>
                <a:path w="350520" h="352425">
                  <a:moveTo>
                    <a:pt x="47409" y="309372"/>
                  </a:moveTo>
                  <a:lnTo>
                    <a:pt x="32004" y="309372"/>
                  </a:lnTo>
                  <a:lnTo>
                    <a:pt x="32004" y="336383"/>
                  </a:lnTo>
                  <a:lnTo>
                    <a:pt x="39624" y="344266"/>
                  </a:lnTo>
                  <a:lnTo>
                    <a:pt x="39624" y="316992"/>
                  </a:lnTo>
                  <a:lnTo>
                    <a:pt x="47409" y="309372"/>
                  </a:lnTo>
                  <a:close/>
                </a:path>
                <a:path w="350520" h="352425">
                  <a:moveTo>
                    <a:pt x="56167" y="45940"/>
                  </a:moveTo>
                  <a:lnTo>
                    <a:pt x="51527" y="41148"/>
                  </a:lnTo>
                  <a:lnTo>
                    <a:pt x="35052" y="41148"/>
                  </a:lnTo>
                  <a:lnTo>
                    <a:pt x="47866" y="54241"/>
                  </a:lnTo>
                  <a:lnTo>
                    <a:pt x="56167" y="45940"/>
                  </a:lnTo>
                  <a:close/>
                </a:path>
                <a:path w="350520" h="352425">
                  <a:moveTo>
                    <a:pt x="47866" y="54241"/>
                  </a:moveTo>
                  <a:lnTo>
                    <a:pt x="35052" y="41148"/>
                  </a:lnTo>
                  <a:lnTo>
                    <a:pt x="35052" y="79608"/>
                  </a:lnTo>
                  <a:lnTo>
                    <a:pt x="42672" y="87310"/>
                  </a:lnTo>
                  <a:lnTo>
                    <a:pt x="42672" y="59436"/>
                  </a:lnTo>
                  <a:lnTo>
                    <a:pt x="47866" y="54241"/>
                  </a:lnTo>
                  <a:close/>
                </a:path>
                <a:path w="350520" h="352425">
                  <a:moveTo>
                    <a:pt x="45545" y="295974"/>
                  </a:moveTo>
                  <a:lnTo>
                    <a:pt x="39624" y="289560"/>
                  </a:lnTo>
                  <a:lnTo>
                    <a:pt x="39624" y="301833"/>
                  </a:lnTo>
                  <a:lnTo>
                    <a:pt x="45545" y="295974"/>
                  </a:lnTo>
                  <a:close/>
                </a:path>
                <a:path w="350520" h="352425">
                  <a:moveTo>
                    <a:pt x="57912" y="335713"/>
                  </a:moveTo>
                  <a:lnTo>
                    <a:pt x="57912" y="309372"/>
                  </a:lnTo>
                  <a:lnTo>
                    <a:pt x="47409" y="309372"/>
                  </a:lnTo>
                  <a:lnTo>
                    <a:pt x="39624" y="316992"/>
                  </a:lnTo>
                  <a:lnTo>
                    <a:pt x="39624" y="344266"/>
                  </a:lnTo>
                  <a:lnTo>
                    <a:pt x="44196" y="348996"/>
                  </a:lnTo>
                  <a:lnTo>
                    <a:pt x="57912" y="335713"/>
                  </a:lnTo>
                  <a:close/>
                </a:path>
                <a:path w="350520" h="352425">
                  <a:moveTo>
                    <a:pt x="51527" y="41148"/>
                  </a:moveTo>
                  <a:lnTo>
                    <a:pt x="42672" y="32004"/>
                  </a:lnTo>
                  <a:lnTo>
                    <a:pt x="42672" y="41148"/>
                  </a:lnTo>
                  <a:lnTo>
                    <a:pt x="51527" y="41148"/>
                  </a:lnTo>
                  <a:close/>
                </a:path>
                <a:path w="350520" h="352425">
                  <a:moveTo>
                    <a:pt x="166924" y="175887"/>
                  </a:moveTo>
                  <a:lnTo>
                    <a:pt x="47866" y="54241"/>
                  </a:lnTo>
                  <a:lnTo>
                    <a:pt x="42672" y="59436"/>
                  </a:lnTo>
                  <a:lnTo>
                    <a:pt x="42672" y="87310"/>
                  </a:lnTo>
                  <a:lnTo>
                    <a:pt x="130233" y="175813"/>
                  </a:lnTo>
                  <a:lnTo>
                    <a:pt x="143256" y="163068"/>
                  </a:lnTo>
                  <a:lnTo>
                    <a:pt x="143256" y="199303"/>
                  </a:lnTo>
                  <a:lnTo>
                    <a:pt x="166924" y="175887"/>
                  </a:lnTo>
                  <a:close/>
                </a:path>
                <a:path w="350520" h="352425">
                  <a:moveTo>
                    <a:pt x="175096" y="184402"/>
                  </a:moveTo>
                  <a:lnTo>
                    <a:pt x="167640" y="176784"/>
                  </a:lnTo>
                  <a:lnTo>
                    <a:pt x="167640" y="176618"/>
                  </a:lnTo>
                  <a:lnTo>
                    <a:pt x="166924" y="175887"/>
                  </a:lnTo>
                  <a:lnTo>
                    <a:pt x="45545" y="295974"/>
                  </a:lnTo>
                  <a:lnTo>
                    <a:pt x="52927" y="303971"/>
                  </a:lnTo>
                  <a:lnTo>
                    <a:pt x="167640" y="191699"/>
                  </a:lnTo>
                  <a:lnTo>
                    <a:pt x="167640" y="176784"/>
                  </a:lnTo>
                  <a:lnTo>
                    <a:pt x="167722" y="191619"/>
                  </a:lnTo>
                  <a:lnTo>
                    <a:pt x="175096" y="184402"/>
                  </a:lnTo>
                  <a:close/>
                </a:path>
                <a:path w="350520" h="352425">
                  <a:moveTo>
                    <a:pt x="57912" y="309372"/>
                  </a:moveTo>
                  <a:lnTo>
                    <a:pt x="52927" y="303971"/>
                  </a:lnTo>
                  <a:lnTo>
                    <a:pt x="47409" y="309372"/>
                  </a:lnTo>
                  <a:lnTo>
                    <a:pt x="57912" y="309372"/>
                  </a:lnTo>
                  <a:close/>
                </a:path>
                <a:path w="350520" h="352425">
                  <a:moveTo>
                    <a:pt x="174629" y="168264"/>
                  </a:moveTo>
                  <a:lnTo>
                    <a:pt x="56167" y="45940"/>
                  </a:lnTo>
                  <a:lnTo>
                    <a:pt x="47866" y="54241"/>
                  </a:lnTo>
                  <a:lnTo>
                    <a:pt x="166924" y="175887"/>
                  </a:lnTo>
                  <a:lnTo>
                    <a:pt x="174629" y="168264"/>
                  </a:lnTo>
                  <a:close/>
                </a:path>
                <a:path w="350520" h="352425">
                  <a:moveTo>
                    <a:pt x="60960" y="41148"/>
                  </a:moveTo>
                  <a:lnTo>
                    <a:pt x="51527" y="41148"/>
                  </a:lnTo>
                  <a:lnTo>
                    <a:pt x="56167" y="45940"/>
                  </a:lnTo>
                  <a:lnTo>
                    <a:pt x="60960" y="41148"/>
                  </a:lnTo>
                  <a:close/>
                </a:path>
                <a:path w="350520" h="352425">
                  <a:moveTo>
                    <a:pt x="294279" y="306176"/>
                  </a:moveTo>
                  <a:lnTo>
                    <a:pt x="175096" y="184402"/>
                  </a:lnTo>
                  <a:lnTo>
                    <a:pt x="52927" y="303971"/>
                  </a:lnTo>
                  <a:lnTo>
                    <a:pt x="57912" y="309372"/>
                  </a:lnTo>
                  <a:lnTo>
                    <a:pt x="57912" y="335713"/>
                  </a:lnTo>
                  <a:lnTo>
                    <a:pt x="161544" y="235353"/>
                  </a:lnTo>
                  <a:lnTo>
                    <a:pt x="161544" y="208788"/>
                  </a:lnTo>
                  <a:lnTo>
                    <a:pt x="188976" y="208788"/>
                  </a:lnTo>
                  <a:lnTo>
                    <a:pt x="188976" y="236816"/>
                  </a:lnTo>
                  <a:lnTo>
                    <a:pt x="289560" y="339586"/>
                  </a:lnTo>
                  <a:lnTo>
                    <a:pt x="289560" y="310896"/>
                  </a:lnTo>
                  <a:lnTo>
                    <a:pt x="294279" y="306176"/>
                  </a:lnTo>
                  <a:close/>
                </a:path>
                <a:path w="350520" h="352425">
                  <a:moveTo>
                    <a:pt x="60960" y="50888"/>
                  </a:moveTo>
                  <a:lnTo>
                    <a:pt x="60960" y="41148"/>
                  </a:lnTo>
                  <a:lnTo>
                    <a:pt x="56167" y="45940"/>
                  </a:lnTo>
                  <a:lnTo>
                    <a:pt x="60960" y="50888"/>
                  </a:lnTo>
                  <a:close/>
                </a:path>
                <a:path w="350520" h="352425">
                  <a:moveTo>
                    <a:pt x="143256" y="188976"/>
                  </a:moveTo>
                  <a:lnTo>
                    <a:pt x="143256" y="163068"/>
                  </a:lnTo>
                  <a:lnTo>
                    <a:pt x="130233" y="175813"/>
                  </a:lnTo>
                  <a:lnTo>
                    <a:pt x="143256" y="188976"/>
                  </a:lnTo>
                  <a:close/>
                </a:path>
                <a:path w="350520" h="352425">
                  <a:moveTo>
                    <a:pt x="188976" y="143256"/>
                  </a:moveTo>
                  <a:lnTo>
                    <a:pt x="175627" y="129617"/>
                  </a:lnTo>
                  <a:lnTo>
                    <a:pt x="161544" y="143256"/>
                  </a:lnTo>
                  <a:lnTo>
                    <a:pt x="188976" y="143256"/>
                  </a:lnTo>
                  <a:close/>
                </a:path>
                <a:path w="350520" h="352425">
                  <a:moveTo>
                    <a:pt x="188976" y="155674"/>
                  </a:moveTo>
                  <a:lnTo>
                    <a:pt x="188976" y="143256"/>
                  </a:lnTo>
                  <a:lnTo>
                    <a:pt x="161544" y="143256"/>
                  </a:lnTo>
                  <a:lnTo>
                    <a:pt x="161544" y="154752"/>
                  </a:lnTo>
                  <a:lnTo>
                    <a:pt x="174629" y="168264"/>
                  </a:lnTo>
                  <a:lnTo>
                    <a:pt x="175260" y="167640"/>
                  </a:lnTo>
                  <a:lnTo>
                    <a:pt x="176058" y="168455"/>
                  </a:lnTo>
                  <a:lnTo>
                    <a:pt x="188976" y="155674"/>
                  </a:lnTo>
                  <a:close/>
                </a:path>
                <a:path w="350520" h="352425">
                  <a:moveTo>
                    <a:pt x="188976" y="208788"/>
                  </a:moveTo>
                  <a:lnTo>
                    <a:pt x="161544" y="208788"/>
                  </a:lnTo>
                  <a:lnTo>
                    <a:pt x="174892" y="222426"/>
                  </a:lnTo>
                  <a:lnTo>
                    <a:pt x="188976" y="208788"/>
                  </a:lnTo>
                  <a:close/>
                </a:path>
                <a:path w="350520" h="352425">
                  <a:moveTo>
                    <a:pt x="174892" y="222426"/>
                  </a:moveTo>
                  <a:lnTo>
                    <a:pt x="161544" y="208788"/>
                  </a:lnTo>
                  <a:lnTo>
                    <a:pt x="161544" y="235353"/>
                  </a:lnTo>
                  <a:lnTo>
                    <a:pt x="174892" y="222426"/>
                  </a:lnTo>
                  <a:close/>
                </a:path>
                <a:path w="350520" h="352425">
                  <a:moveTo>
                    <a:pt x="175422" y="169083"/>
                  </a:moveTo>
                  <a:lnTo>
                    <a:pt x="174629" y="168264"/>
                  </a:lnTo>
                  <a:lnTo>
                    <a:pt x="166924" y="175887"/>
                  </a:lnTo>
                  <a:lnTo>
                    <a:pt x="167722" y="176702"/>
                  </a:lnTo>
                  <a:lnTo>
                    <a:pt x="175422" y="169083"/>
                  </a:lnTo>
                  <a:close/>
                </a:path>
                <a:path w="350520" h="352425">
                  <a:moveTo>
                    <a:pt x="175178" y="184321"/>
                  </a:moveTo>
                  <a:lnTo>
                    <a:pt x="167722" y="176702"/>
                  </a:lnTo>
                  <a:lnTo>
                    <a:pt x="175096" y="184402"/>
                  </a:lnTo>
                  <a:close/>
                </a:path>
                <a:path w="350520" h="352425">
                  <a:moveTo>
                    <a:pt x="182880" y="176784"/>
                  </a:moveTo>
                  <a:lnTo>
                    <a:pt x="175422" y="169083"/>
                  </a:lnTo>
                  <a:lnTo>
                    <a:pt x="167722" y="176702"/>
                  </a:lnTo>
                  <a:lnTo>
                    <a:pt x="175096" y="184236"/>
                  </a:lnTo>
                  <a:lnTo>
                    <a:pt x="175260" y="184241"/>
                  </a:lnTo>
                  <a:lnTo>
                    <a:pt x="182880" y="176784"/>
                  </a:lnTo>
                  <a:close/>
                </a:path>
                <a:path w="350520" h="352425">
                  <a:moveTo>
                    <a:pt x="176058" y="168455"/>
                  </a:moveTo>
                  <a:lnTo>
                    <a:pt x="175422" y="167806"/>
                  </a:lnTo>
                  <a:lnTo>
                    <a:pt x="175178" y="167720"/>
                  </a:lnTo>
                  <a:lnTo>
                    <a:pt x="174629" y="168264"/>
                  </a:lnTo>
                  <a:lnTo>
                    <a:pt x="175422" y="169083"/>
                  </a:lnTo>
                  <a:lnTo>
                    <a:pt x="176058" y="168455"/>
                  </a:lnTo>
                  <a:close/>
                </a:path>
                <a:path w="350520" h="352425">
                  <a:moveTo>
                    <a:pt x="188976" y="236816"/>
                  </a:moveTo>
                  <a:lnTo>
                    <a:pt x="188976" y="208788"/>
                  </a:lnTo>
                  <a:lnTo>
                    <a:pt x="174892" y="222426"/>
                  </a:lnTo>
                  <a:lnTo>
                    <a:pt x="188976" y="236816"/>
                  </a:lnTo>
                  <a:close/>
                </a:path>
                <a:path w="350520" h="352425">
                  <a:moveTo>
                    <a:pt x="302653" y="297802"/>
                  </a:moveTo>
                  <a:lnTo>
                    <a:pt x="183595" y="176156"/>
                  </a:lnTo>
                  <a:lnTo>
                    <a:pt x="175260" y="184404"/>
                  </a:lnTo>
                  <a:lnTo>
                    <a:pt x="175096" y="184402"/>
                  </a:lnTo>
                  <a:lnTo>
                    <a:pt x="294279" y="306176"/>
                  </a:lnTo>
                  <a:lnTo>
                    <a:pt x="302653" y="297802"/>
                  </a:lnTo>
                  <a:close/>
                </a:path>
                <a:path w="350520" h="352425">
                  <a:moveTo>
                    <a:pt x="182880" y="176865"/>
                  </a:moveTo>
                  <a:lnTo>
                    <a:pt x="175178" y="184321"/>
                  </a:lnTo>
                  <a:lnTo>
                    <a:pt x="182880" y="176865"/>
                  </a:lnTo>
                  <a:close/>
                </a:path>
                <a:path w="350520" h="352425">
                  <a:moveTo>
                    <a:pt x="183595" y="176156"/>
                  </a:moveTo>
                  <a:lnTo>
                    <a:pt x="176058" y="168455"/>
                  </a:lnTo>
                  <a:lnTo>
                    <a:pt x="175422" y="169083"/>
                  </a:lnTo>
                  <a:lnTo>
                    <a:pt x="182880" y="176784"/>
                  </a:lnTo>
                  <a:lnTo>
                    <a:pt x="183595" y="176156"/>
                  </a:lnTo>
                  <a:close/>
                </a:path>
                <a:path w="350520" h="352425">
                  <a:moveTo>
                    <a:pt x="350520" y="48768"/>
                  </a:moveTo>
                  <a:lnTo>
                    <a:pt x="306324" y="3048"/>
                  </a:lnTo>
                  <a:lnTo>
                    <a:pt x="175627" y="129617"/>
                  </a:lnTo>
                  <a:lnTo>
                    <a:pt x="188976" y="143256"/>
                  </a:lnTo>
                  <a:lnTo>
                    <a:pt x="188976" y="155674"/>
                  </a:lnTo>
                  <a:lnTo>
                    <a:pt x="291084" y="54653"/>
                  </a:lnTo>
                  <a:lnTo>
                    <a:pt x="291084" y="42672"/>
                  </a:lnTo>
                  <a:lnTo>
                    <a:pt x="303194" y="42672"/>
                  </a:lnTo>
                  <a:lnTo>
                    <a:pt x="310896" y="35052"/>
                  </a:lnTo>
                  <a:lnTo>
                    <a:pt x="310896" y="42672"/>
                  </a:lnTo>
                  <a:lnTo>
                    <a:pt x="318516" y="42672"/>
                  </a:lnTo>
                  <a:lnTo>
                    <a:pt x="318516" y="80431"/>
                  </a:lnTo>
                  <a:lnTo>
                    <a:pt x="350520" y="48768"/>
                  </a:lnTo>
                  <a:close/>
                </a:path>
                <a:path w="350520" h="352425">
                  <a:moveTo>
                    <a:pt x="304726" y="56314"/>
                  </a:moveTo>
                  <a:lnTo>
                    <a:pt x="297106" y="48694"/>
                  </a:lnTo>
                  <a:lnTo>
                    <a:pt x="176058" y="168455"/>
                  </a:lnTo>
                  <a:lnTo>
                    <a:pt x="183595" y="176156"/>
                  </a:lnTo>
                  <a:lnTo>
                    <a:pt x="304726" y="56314"/>
                  </a:lnTo>
                  <a:close/>
                </a:path>
                <a:path w="350520" h="352425">
                  <a:moveTo>
                    <a:pt x="310896" y="87970"/>
                  </a:moveTo>
                  <a:lnTo>
                    <a:pt x="310896" y="62484"/>
                  </a:lnTo>
                  <a:lnTo>
                    <a:pt x="304726" y="56314"/>
                  </a:lnTo>
                  <a:lnTo>
                    <a:pt x="183595" y="176156"/>
                  </a:lnTo>
                  <a:lnTo>
                    <a:pt x="207264" y="200339"/>
                  </a:lnTo>
                  <a:lnTo>
                    <a:pt x="207264" y="163068"/>
                  </a:lnTo>
                  <a:lnTo>
                    <a:pt x="220979" y="176930"/>
                  </a:lnTo>
                  <a:lnTo>
                    <a:pt x="310896" y="87970"/>
                  </a:lnTo>
                  <a:close/>
                </a:path>
                <a:path w="350520" h="352425">
                  <a:moveTo>
                    <a:pt x="220979" y="176930"/>
                  </a:moveTo>
                  <a:lnTo>
                    <a:pt x="207264" y="163068"/>
                  </a:lnTo>
                  <a:lnTo>
                    <a:pt x="207264" y="190500"/>
                  </a:lnTo>
                  <a:lnTo>
                    <a:pt x="220979" y="176930"/>
                  </a:lnTo>
                  <a:close/>
                </a:path>
                <a:path w="350520" h="352425">
                  <a:moveTo>
                    <a:pt x="348996" y="306324"/>
                  </a:moveTo>
                  <a:lnTo>
                    <a:pt x="220979" y="176930"/>
                  </a:lnTo>
                  <a:lnTo>
                    <a:pt x="207264" y="190500"/>
                  </a:lnTo>
                  <a:lnTo>
                    <a:pt x="207264" y="200339"/>
                  </a:lnTo>
                  <a:lnTo>
                    <a:pt x="302653" y="297802"/>
                  </a:lnTo>
                  <a:lnTo>
                    <a:pt x="307848" y="292608"/>
                  </a:lnTo>
                  <a:lnTo>
                    <a:pt x="307848" y="303110"/>
                  </a:lnTo>
                  <a:lnTo>
                    <a:pt x="315468" y="310896"/>
                  </a:lnTo>
                  <a:lnTo>
                    <a:pt x="315468" y="338770"/>
                  </a:lnTo>
                  <a:lnTo>
                    <a:pt x="348996" y="306324"/>
                  </a:lnTo>
                  <a:close/>
                </a:path>
                <a:path w="350520" h="352425">
                  <a:moveTo>
                    <a:pt x="298898" y="310896"/>
                  </a:moveTo>
                  <a:lnTo>
                    <a:pt x="294279" y="306176"/>
                  </a:lnTo>
                  <a:lnTo>
                    <a:pt x="289560" y="310896"/>
                  </a:lnTo>
                  <a:lnTo>
                    <a:pt x="298898" y="310896"/>
                  </a:lnTo>
                  <a:close/>
                </a:path>
                <a:path w="350520" h="352425">
                  <a:moveTo>
                    <a:pt x="307848" y="346144"/>
                  </a:moveTo>
                  <a:lnTo>
                    <a:pt x="307848" y="320040"/>
                  </a:lnTo>
                  <a:lnTo>
                    <a:pt x="298898" y="310896"/>
                  </a:lnTo>
                  <a:lnTo>
                    <a:pt x="289560" y="310896"/>
                  </a:lnTo>
                  <a:lnTo>
                    <a:pt x="289560" y="339586"/>
                  </a:lnTo>
                  <a:lnTo>
                    <a:pt x="301752" y="352044"/>
                  </a:lnTo>
                  <a:lnTo>
                    <a:pt x="307848" y="346144"/>
                  </a:lnTo>
                  <a:close/>
                </a:path>
                <a:path w="350520" h="352425">
                  <a:moveTo>
                    <a:pt x="303194" y="42672"/>
                  </a:moveTo>
                  <a:lnTo>
                    <a:pt x="291084" y="42672"/>
                  </a:lnTo>
                  <a:lnTo>
                    <a:pt x="297106" y="48694"/>
                  </a:lnTo>
                  <a:lnTo>
                    <a:pt x="303194" y="42672"/>
                  </a:lnTo>
                  <a:close/>
                </a:path>
                <a:path w="350520" h="352425">
                  <a:moveTo>
                    <a:pt x="297106" y="48694"/>
                  </a:moveTo>
                  <a:lnTo>
                    <a:pt x="291084" y="42672"/>
                  </a:lnTo>
                  <a:lnTo>
                    <a:pt x="291084" y="54653"/>
                  </a:lnTo>
                  <a:lnTo>
                    <a:pt x="297106" y="48694"/>
                  </a:lnTo>
                  <a:close/>
                </a:path>
                <a:path w="350520" h="352425">
                  <a:moveTo>
                    <a:pt x="315468" y="310896"/>
                  </a:moveTo>
                  <a:lnTo>
                    <a:pt x="302653" y="297802"/>
                  </a:lnTo>
                  <a:lnTo>
                    <a:pt x="294279" y="306176"/>
                  </a:lnTo>
                  <a:lnTo>
                    <a:pt x="298898" y="310896"/>
                  </a:lnTo>
                  <a:lnTo>
                    <a:pt x="315468" y="310896"/>
                  </a:lnTo>
                  <a:close/>
                </a:path>
                <a:path w="350520" h="352425">
                  <a:moveTo>
                    <a:pt x="318516" y="42672"/>
                  </a:moveTo>
                  <a:lnTo>
                    <a:pt x="303194" y="42672"/>
                  </a:lnTo>
                  <a:lnTo>
                    <a:pt x="297106" y="48694"/>
                  </a:lnTo>
                  <a:lnTo>
                    <a:pt x="304726" y="56314"/>
                  </a:lnTo>
                  <a:lnTo>
                    <a:pt x="318516" y="42672"/>
                  </a:lnTo>
                  <a:close/>
                </a:path>
                <a:path w="350520" h="352425">
                  <a:moveTo>
                    <a:pt x="315468" y="338770"/>
                  </a:moveTo>
                  <a:lnTo>
                    <a:pt x="315468" y="310896"/>
                  </a:lnTo>
                  <a:lnTo>
                    <a:pt x="298898" y="310896"/>
                  </a:lnTo>
                  <a:lnTo>
                    <a:pt x="307848" y="320040"/>
                  </a:lnTo>
                  <a:lnTo>
                    <a:pt x="307848" y="346144"/>
                  </a:lnTo>
                  <a:lnTo>
                    <a:pt x="315468" y="338770"/>
                  </a:lnTo>
                  <a:close/>
                </a:path>
                <a:path w="350520" h="352425">
                  <a:moveTo>
                    <a:pt x="307848" y="303110"/>
                  </a:moveTo>
                  <a:lnTo>
                    <a:pt x="307848" y="292608"/>
                  </a:lnTo>
                  <a:lnTo>
                    <a:pt x="302653" y="297802"/>
                  </a:lnTo>
                  <a:lnTo>
                    <a:pt x="307848" y="303110"/>
                  </a:lnTo>
                  <a:close/>
                </a:path>
                <a:path w="350520" h="352425">
                  <a:moveTo>
                    <a:pt x="310896" y="42672"/>
                  </a:moveTo>
                  <a:lnTo>
                    <a:pt x="310896" y="35052"/>
                  </a:lnTo>
                  <a:lnTo>
                    <a:pt x="303194" y="42672"/>
                  </a:lnTo>
                  <a:lnTo>
                    <a:pt x="310896" y="42672"/>
                  </a:lnTo>
                  <a:close/>
                </a:path>
                <a:path w="350520" h="352425">
                  <a:moveTo>
                    <a:pt x="318516" y="80431"/>
                  </a:moveTo>
                  <a:lnTo>
                    <a:pt x="318516" y="42672"/>
                  </a:lnTo>
                  <a:lnTo>
                    <a:pt x="304726" y="56314"/>
                  </a:lnTo>
                  <a:lnTo>
                    <a:pt x="310896" y="62484"/>
                  </a:lnTo>
                  <a:lnTo>
                    <a:pt x="310896" y="87970"/>
                  </a:lnTo>
                  <a:lnTo>
                    <a:pt x="318516" y="804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10739" y="2165095"/>
            <a:ext cx="351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x</a:t>
            </a:r>
            <a:r>
              <a:rPr sz="277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dirty="0"/>
              <a:t>Supervised</a:t>
            </a:r>
            <a:r>
              <a:rPr spc="-45" dirty="0"/>
              <a:t> </a:t>
            </a:r>
            <a:r>
              <a:rPr spc="-5" dirty="0"/>
              <a:t>Learning</a:t>
            </a:r>
          </a:p>
        </p:txBody>
      </p:sp>
      <p:sp>
        <p:nvSpPr>
          <p:cNvPr id="17" name="object 17"/>
          <p:cNvSpPr/>
          <p:nvPr/>
        </p:nvSpPr>
        <p:spPr>
          <a:xfrm>
            <a:off x="2545080" y="973835"/>
            <a:ext cx="3900170" cy="3487420"/>
          </a:xfrm>
          <a:custGeom>
            <a:avLst/>
            <a:gdLst/>
            <a:ahLst/>
            <a:cxnLst/>
            <a:rect l="l" t="t" r="r" b="b"/>
            <a:pathLst>
              <a:path w="3900170" h="3487420">
                <a:moveTo>
                  <a:pt x="3899916" y="3220224"/>
                </a:moveTo>
                <a:lnTo>
                  <a:pt x="3756660" y="3136404"/>
                </a:lnTo>
                <a:lnTo>
                  <a:pt x="3749611" y="3134372"/>
                </a:lnTo>
                <a:lnTo>
                  <a:pt x="3742563" y="3135071"/>
                </a:lnTo>
                <a:lnTo>
                  <a:pt x="3736086" y="3138322"/>
                </a:lnTo>
                <a:lnTo>
                  <a:pt x="3730752" y="3144024"/>
                </a:lnTo>
                <a:lnTo>
                  <a:pt x="3728720" y="3151073"/>
                </a:lnTo>
                <a:lnTo>
                  <a:pt x="3729418" y="3158121"/>
                </a:lnTo>
                <a:lnTo>
                  <a:pt x="3732669" y="3164598"/>
                </a:lnTo>
                <a:lnTo>
                  <a:pt x="3738372" y="3169932"/>
                </a:lnTo>
                <a:lnTo>
                  <a:pt x="3790315" y="3200412"/>
                </a:lnTo>
                <a:lnTo>
                  <a:pt x="208788" y="3200412"/>
                </a:lnTo>
                <a:lnTo>
                  <a:pt x="208788" y="108381"/>
                </a:lnTo>
                <a:lnTo>
                  <a:pt x="189547" y="74828"/>
                </a:lnTo>
                <a:lnTo>
                  <a:pt x="205740" y="103060"/>
                </a:lnTo>
                <a:lnTo>
                  <a:pt x="239268" y="161544"/>
                </a:lnTo>
                <a:lnTo>
                  <a:pt x="258127" y="171183"/>
                </a:lnTo>
                <a:lnTo>
                  <a:pt x="265176" y="169164"/>
                </a:lnTo>
                <a:lnTo>
                  <a:pt x="270865" y="163588"/>
                </a:lnTo>
                <a:lnTo>
                  <a:pt x="274129" y="156591"/>
                </a:lnTo>
                <a:lnTo>
                  <a:pt x="274815" y="149021"/>
                </a:lnTo>
                <a:lnTo>
                  <a:pt x="272796" y="141732"/>
                </a:lnTo>
                <a:lnTo>
                  <a:pt x="188976" y="0"/>
                </a:lnTo>
                <a:lnTo>
                  <a:pt x="106680" y="141732"/>
                </a:lnTo>
                <a:lnTo>
                  <a:pt x="103771" y="149021"/>
                </a:lnTo>
                <a:lnTo>
                  <a:pt x="104013" y="156591"/>
                </a:lnTo>
                <a:lnTo>
                  <a:pt x="107099" y="163588"/>
                </a:lnTo>
                <a:lnTo>
                  <a:pt x="112776" y="169164"/>
                </a:lnTo>
                <a:lnTo>
                  <a:pt x="120027" y="171183"/>
                </a:lnTo>
                <a:lnTo>
                  <a:pt x="127444" y="170497"/>
                </a:lnTo>
                <a:lnTo>
                  <a:pt x="133985" y="167233"/>
                </a:lnTo>
                <a:lnTo>
                  <a:pt x="138684" y="161544"/>
                </a:lnTo>
                <a:lnTo>
                  <a:pt x="170688" y="106997"/>
                </a:lnTo>
                <a:lnTo>
                  <a:pt x="170688" y="3200412"/>
                </a:lnTo>
                <a:lnTo>
                  <a:pt x="0" y="3200412"/>
                </a:lnTo>
                <a:lnTo>
                  <a:pt x="0" y="3238512"/>
                </a:lnTo>
                <a:lnTo>
                  <a:pt x="170688" y="3238512"/>
                </a:lnTo>
                <a:lnTo>
                  <a:pt x="170688" y="3486924"/>
                </a:lnTo>
                <a:lnTo>
                  <a:pt x="208788" y="3486924"/>
                </a:lnTo>
                <a:lnTo>
                  <a:pt x="208788" y="3238512"/>
                </a:lnTo>
                <a:lnTo>
                  <a:pt x="3792918" y="3238512"/>
                </a:lnTo>
                <a:lnTo>
                  <a:pt x="3738372" y="3270516"/>
                </a:lnTo>
                <a:lnTo>
                  <a:pt x="3732669" y="3275203"/>
                </a:lnTo>
                <a:lnTo>
                  <a:pt x="3729418" y="3281756"/>
                </a:lnTo>
                <a:lnTo>
                  <a:pt x="3728720" y="3289160"/>
                </a:lnTo>
                <a:lnTo>
                  <a:pt x="3730752" y="3296424"/>
                </a:lnTo>
                <a:lnTo>
                  <a:pt x="3736086" y="3302089"/>
                </a:lnTo>
                <a:lnTo>
                  <a:pt x="3742563" y="3305187"/>
                </a:lnTo>
                <a:lnTo>
                  <a:pt x="3749611" y="3305416"/>
                </a:lnTo>
                <a:lnTo>
                  <a:pt x="3756660" y="3302520"/>
                </a:lnTo>
                <a:lnTo>
                  <a:pt x="3861816" y="3242106"/>
                </a:lnTo>
                <a:lnTo>
                  <a:pt x="3899916" y="322022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37962" y="4425567"/>
            <a:ext cx="30035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spc="-5" dirty="0">
                <a:latin typeface="Calibri"/>
                <a:cs typeface="Calibri"/>
              </a:rPr>
              <a:t>x</a:t>
            </a:r>
            <a:r>
              <a:rPr sz="2775" spc="15" baseline="-21021" dirty="0"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0" dirty="0"/>
              <a:t>Andrew</a:t>
            </a:r>
            <a:r>
              <a:rPr spc="-35" dirty="0"/>
              <a:t> </a:t>
            </a:r>
            <a:r>
              <a:rPr spc="-5" dirty="0"/>
              <a:t>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666750"/>
            <a:ext cx="79724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1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0817" y="666750"/>
            <a:ext cx="5098473" cy="835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8841" y="88055"/>
            <a:ext cx="55219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15" dirty="0">
                <a:solidFill>
                  <a:srgbClr val="002060"/>
                </a:solidFill>
              </a:rPr>
              <a:t>Clustering </a:t>
            </a:r>
            <a:r>
              <a:rPr sz="2800" u="none" dirty="0">
                <a:solidFill>
                  <a:srgbClr val="002060"/>
                </a:solidFill>
              </a:rPr>
              <a:t>Is </a:t>
            </a:r>
            <a:r>
              <a:rPr sz="2800" u="none" spc="25" dirty="0">
                <a:solidFill>
                  <a:srgbClr val="002060"/>
                </a:solidFill>
              </a:rPr>
              <a:t>an </a:t>
            </a:r>
            <a:r>
              <a:rPr sz="2800" u="none" spc="-15" dirty="0">
                <a:solidFill>
                  <a:srgbClr val="002060"/>
                </a:solidFill>
              </a:rPr>
              <a:t>Optimization</a:t>
            </a:r>
            <a:r>
              <a:rPr sz="2800" u="none" spc="-340" dirty="0">
                <a:solidFill>
                  <a:srgbClr val="002060"/>
                </a:solidFill>
              </a:rPr>
              <a:t> </a:t>
            </a:r>
            <a:r>
              <a:rPr sz="2800" u="none" spc="-15" dirty="0">
                <a:solidFill>
                  <a:srgbClr val="002060"/>
                </a:solidFill>
              </a:rPr>
              <a:t>Problem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939622" y="1575362"/>
            <a:ext cx="6920865" cy="3113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indent="-152400">
              <a:lnSpc>
                <a:spcPts val="3010"/>
              </a:lnSpc>
              <a:spcBef>
                <a:spcPts val="10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5100" algn="l"/>
              </a:tabLst>
            </a:pPr>
            <a:r>
              <a:rPr sz="2000" spc="-20" dirty="0">
                <a:latin typeface="Calibri"/>
                <a:cs typeface="Calibri"/>
              </a:rPr>
              <a:t>Why </a:t>
            </a:r>
            <a:r>
              <a:rPr sz="2000" spc="-5" dirty="0">
                <a:latin typeface="Calibri"/>
                <a:cs typeface="Calibri"/>
              </a:rPr>
              <a:t>not divide variability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spc="-20" dirty="0">
                <a:latin typeface="Calibri"/>
                <a:cs typeface="Calibri"/>
              </a:rPr>
              <a:t>size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cluster?</a:t>
            </a:r>
            <a:endParaRPr sz="2000" dirty="0">
              <a:latin typeface="Calibri"/>
              <a:cs typeface="Calibri"/>
            </a:endParaRPr>
          </a:p>
          <a:p>
            <a:pPr marL="396875" lvl="1" indent="-183515">
              <a:lnSpc>
                <a:spcPts val="3010"/>
              </a:lnSpc>
              <a:buClr>
                <a:srgbClr val="295B92"/>
              </a:buClr>
              <a:buChar char="◦"/>
              <a:tabLst>
                <a:tab pos="397510" algn="l"/>
              </a:tabLst>
            </a:pPr>
            <a:r>
              <a:rPr sz="2000" spc="-5" dirty="0">
                <a:latin typeface="Calibri"/>
                <a:cs typeface="Calibri"/>
              </a:rPr>
              <a:t>Big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bad </a:t>
            </a:r>
            <a:r>
              <a:rPr sz="2000" spc="-15" dirty="0">
                <a:latin typeface="Calibri"/>
                <a:cs typeface="Calibri"/>
              </a:rPr>
              <a:t>worse </a:t>
            </a:r>
            <a:r>
              <a:rPr sz="2000" spc="-5" dirty="0">
                <a:latin typeface="Calibri"/>
                <a:cs typeface="Calibri"/>
              </a:rPr>
              <a:t>than small and bad</a:t>
            </a:r>
            <a:endParaRPr sz="2000" dirty="0">
              <a:latin typeface="Calibri"/>
              <a:cs typeface="Calibri"/>
            </a:endParaRPr>
          </a:p>
          <a:p>
            <a:pPr marL="163830" indent="-151765">
              <a:lnSpc>
                <a:spcPts val="2760"/>
              </a:lnSpc>
              <a:spcBef>
                <a:spcPts val="38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optimization problem </a:t>
            </a:r>
            <a:r>
              <a:rPr sz="2000" spc="-5" dirty="0">
                <a:latin typeface="Calibri"/>
                <a:cs typeface="Calibri"/>
              </a:rPr>
              <a:t>finding </a:t>
            </a:r>
            <a:r>
              <a:rPr sz="2000" dirty="0">
                <a:latin typeface="Calibri"/>
                <a:cs typeface="Calibri"/>
              </a:rPr>
              <a:t>a C </a:t>
            </a:r>
            <a:r>
              <a:rPr sz="2000" spc="-10" dirty="0">
                <a:latin typeface="Calibri"/>
                <a:cs typeface="Calibri"/>
              </a:rPr>
              <a:t>that minimizes</a:t>
            </a:r>
            <a:endParaRPr sz="2000" dirty="0">
              <a:latin typeface="Calibri"/>
              <a:cs typeface="Calibri"/>
            </a:endParaRPr>
          </a:p>
          <a:p>
            <a:pPr marL="104139">
              <a:lnSpc>
                <a:spcPts val="2760"/>
              </a:lnSpc>
            </a:pPr>
            <a:r>
              <a:rPr sz="2000" i="1" dirty="0">
                <a:latin typeface="Calibri"/>
                <a:cs typeface="Calibri"/>
              </a:rPr>
              <a:t>dissimilarity(C)</a:t>
            </a:r>
            <a:r>
              <a:rPr sz="2000" dirty="0">
                <a:latin typeface="Calibri"/>
                <a:cs typeface="Calibri"/>
              </a:rPr>
              <a:t>?</a:t>
            </a:r>
          </a:p>
          <a:p>
            <a:pPr marL="396875" marR="5080" lvl="1" indent="-182880">
              <a:lnSpc>
                <a:spcPts val="2500"/>
              </a:lnSpc>
              <a:spcBef>
                <a:spcPts val="780"/>
              </a:spcBef>
              <a:buClr>
                <a:srgbClr val="295B92"/>
              </a:buClr>
              <a:buChar char="◦"/>
              <a:tabLst>
                <a:tab pos="397510" algn="l"/>
              </a:tabLst>
            </a:pPr>
            <a:r>
              <a:rPr sz="2000" spc="-20" dirty="0">
                <a:latin typeface="Calibri"/>
                <a:cs typeface="Calibri"/>
              </a:rPr>
              <a:t>No, </a:t>
            </a:r>
            <a:r>
              <a:rPr sz="2000" spc="-5" dirty="0">
                <a:latin typeface="Calibri"/>
                <a:cs typeface="Calibri"/>
              </a:rPr>
              <a:t>otherwise </a:t>
            </a:r>
            <a:r>
              <a:rPr sz="2000" spc="-10" dirty="0">
                <a:latin typeface="Calibri"/>
                <a:cs typeface="Calibri"/>
              </a:rPr>
              <a:t>could </a:t>
            </a:r>
            <a:r>
              <a:rPr sz="2000" spc="-5" dirty="0">
                <a:latin typeface="Calibri"/>
                <a:cs typeface="Calibri"/>
              </a:rPr>
              <a:t>put each </a:t>
            </a:r>
            <a:r>
              <a:rPr sz="2000" spc="-20" dirty="0">
                <a:latin typeface="Calibri"/>
                <a:cs typeface="Calibri"/>
              </a:rPr>
              <a:t>example </a:t>
            </a:r>
            <a:r>
              <a:rPr sz="2000" dirty="0">
                <a:latin typeface="Calibri"/>
                <a:cs typeface="Calibri"/>
              </a:rPr>
              <a:t>in its </a:t>
            </a:r>
            <a:r>
              <a:rPr sz="2000" spc="-5" dirty="0">
                <a:latin typeface="Calibri"/>
                <a:cs typeface="Calibri"/>
              </a:rPr>
              <a:t>own  </a:t>
            </a:r>
            <a:r>
              <a:rPr sz="2000" spc="-10" dirty="0">
                <a:latin typeface="Calibri"/>
                <a:cs typeface="Calibri"/>
              </a:rPr>
              <a:t>cluster</a:t>
            </a:r>
            <a:endParaRPr sz="2000" dirty="0">
              <a:latin typeface="Calibri"/>
              <a:cs typeface="Calibri"/>
            </a:endParaRPr>
          </a:p>
          <a:p>
            <a:pPr marL="164465" indent="-152400">
              <a:lnSpc>
                <a:spcPts val="2910"/>
              </a:lnSpc>
              <a:spcBef>
                <a:spcPts val="40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5100" algn="l"/>
              </a:tabLst>
            </a:pPr>
            <a:r>
              <a:rPr sz="2000" spc="-10" dirty="0">
                <a:latin typeface="Calibri"/>
                <a:cs typeface="Calibri"/>
              </a:rPr>
              <a:t>Need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constraint,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e.g.,</a:t>
            </a:r>
            <a:endParaRPr sz="2000" dirty="0">
              <a:latin typeface="Calibri"/>
              <a:cs typeface="Calibri"/>
            </a:endParaRPr>
          </a:p>
          <a:p>
            <a:pPr marL="396875" lvl="1" indent="-183515">
              <a:lnSpc>
                <a:spcPts val="2800"/>
              </a:lnSpc>
              <a:buClr>
                <a:srgbClr val="295B92"/>
              </a:buClr>
              <a:buChar char="◦"/>
              <a:tabLst>
                <a:tab pos="397510" algn="l"/>
              </a:tabLst>
            </a:pPr>
            <a:r>
              <a:rPr sz="2000" spc="-5" dirty="0">
                <a:latin typeface="Calibri"/>
                <a:cs typeface="Calibri"/>
              </a:rPr>
              <a:t>Minimum </a:t>
            </a:r>
            <a:r>
              <a:rPr sz="2000" spc="-10" dirty="0">
                <a:latin typeface="Calibri"/>
                <a:cs typeface="Calibri"/>
              </a:rPr>
              <a:t>distance between</a:t>
            </a:r>
            <a:r>
              <a:rPr sz="2000" spc="-15" dirty="0">
                <a:latin typeface="Calibri"/>
                <a:cs typeface="Calibri"/>
              </a:rPr>
              <a:t> clusters</a:t>
            </a:r>
            <a:endParaRPr sz="2000" dirty="0">
              <a:latin typeface="Calibri"/>
              <a:cs typeface="Calibri"/>
            </a:endParaRPr>
          </a:p>
          <a:p>
            <a:pPr marL="396875" lvl="1" indent="-183515">
              <a:lnSpc>
                <a:spcPts val="3010"/>
              </a:lnSpc>
              <a:buClr>
                <a:srgbClr val="295B92"/>
              </a:buClr>
              <a:buChar char="◦"/>
              <a:tabLst>
                <a:tab pos="397510" algn="l"/>
              </a:tabLst>
            </a:pPr>
            <a:r>
              <a:rPr sz="2000" spc="-5" dirty="0">
                <a:latin typeface="Calibri"/>
                <a:cs typeface="Calibri"/>
              </a:rPr>
              <a:t>Number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clusters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932121"/>
            <a:ext cx="9144000" cy="211455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34624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8382000" y="4532072"/>
            <a:ext cx="542925" cy="4225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6.0002 </a:t>
            </a:r>
            <a:r>
              <a:rPr spc="-5" dirty="0"/>
              <a:t>LECTURE</a:t>
            </a:r>
            <a:r>
              <a:rPr spc="-75" dirty="0"/>
              <a:t> </a:t>
            </a:r>
            <a:r>
              <a:rPr spc="-1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3344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40" y="91742"/>
            <a:ext cx="393128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u="none" spc="-50" dirty="0">
                <a:solidFill>
                  <a:srgbClr val="002060"/>
                </a:solidFill>
              </a:rPr>
              <a:t>Two </a:t>
            </a:r>
            <a:r>
              <a:rPr sz="3500" u="none" spc="-10" dirty="0">
                <a:solidFill>
                  <a:srgbClr val="002060"/>
                </a:solidFill>
              </a:rPr>
              <a:t>Popular</a:t>
            </a:r>
            <a:r>
              <a:rPr sz="3500" u="none" spc="-175" dirty="0">
                <a:solidFill>
                  <a:srgbClr val="002060"/>
                </a:solidFill>
              </a:rPr>
              <a:t> </a:t>
            </a:r>
            <a:r>
              <a:rPr sz="3500" u="none" dirty="0">
                <a:solidFill>
                  <a:srgbClr val="002060"/>
                </a:solidFill>
              </a:rPr>
              <a:t>Methods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87309" y="1581150"/>
            <a:ext cx="3143250" cy="1091966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1175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5100" algn="l"/>
              </a:tabLst>
            </a:pPr>
            <a:r>
              <a:rPr sz="2600" spc="-10" dirty="0">
                <a:latin typeface="Calibri"/>
                <a:cs typeface="Calibri"/>
              </a:rPr>
              <a:t>Hierarchical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clustering</a:t>
            </a:r>
            <a:endParaRPr sz="2600" dirty="0">
              <a:latin typeface="Calibri"/>
              <a:cs typeface="Calibri"/>
            </a:endParaRPr>
          </a:p>
          <a:p>
            <a:pPr marL="163830" indent="-151765">
              <a:lnSpc>
                <a:spcPct val="100000"/>
              </a:lnSpc>
              <a:spcBef>
                <a:spcPts val="108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600" spc="-10" dirty="0">
                <a:latin typeface="Calibri"/>
                <a:cs typeface="Calibri"/>
              </a:rPr>
              <a:t>K-means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clustering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932121"/>
            <a:ext cx="9144000" cy="211455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34624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575036" y="4997829"/>
            <a:ext cx="542925" cy="4225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6.0002 </a:t>
            </a:r>
            <a:r>
              <a:rPr spc="-5" dirty="0"/>
              <a:t>LECTURE</a:t>
            </a:r>
            <a:r>
              <a:rPr spc="-75" dirty="0"/>
              <a:t> </a:t>
            </a:r>
            <a:r>
              <a:rPr spc="-10" dirty="0"/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87309" y="1352550"/>
            <a:ext cx="7518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1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91742"/>
            <a:ext cx="38506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5" dirty="0">
                <a:solidFill>
                  <a:srgbClr val="002060"/>
                </a:solidFill>
              </a:rPr>
              <a:t>Hiearchical</a:t>
            </a:r>
            <a:r>
              <a:rPr sz="3200" u="none" spc="-140" dirty="0">
                <a:solidFill>
                  <a:srgbClr val="002060"/>
                </a:solidFill>
              </a:rPr>
              <a:t> </a:t>
            </a:r>
            <a:r>
              <a:rPr sz="3200" u="none" spc="-15" dirty="0">
                <a:solidFill>
                  <a:srgbClr val="002060"/>
                </a:solidFill>
              </a:rPr>
              <a:t>Clustering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070684" y="916964"/>
            <a:ext cx="6753225" cy="38615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44805">
              <a:lnSpc>
                <a:spcPct val="100699"/>
              </a:lnSpc>
              <a:spcBef>
                <a:spcPts val="80"/>
              </a:spcBef>
              <a:buAutoNum type="arabicPeriod"/>
              <a:tabLst>
                <a:tab pos="311785" algn="l"/>
              </a:tabLst>
            </a:pPr>
            <a:r>
              <a:rPr sz="2000" spc="-10" dirty="0">
                <a:solidFill>
                  <a:srgbClr val="002060"/>
                </a:solidFill>
                <a:latin typeface="Calibri"/>
                <a:cs typeface="Calibri"/>
              </a:rPr>
              <a:t>Start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by assigning 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each </a:t>
            </a:r>
            <a:r>
              <a:rPr sz="2000" spc="-10" dirty="0">
                <a:solidFill>
                  <a:srgbClr val="002060"/>
                </a:solidFill>
                <a:latin typeface="Calibri"/>
                <a:cs typeface="Calibri"/>
              </a:rPr>
              <a:t>item </a:t>
            </a:r>
            <a:r>
              <a:rPr sz="2000" spc="-15" dirty="0">
                <a:solidFill>
                  <a:srgbClr val="00206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a </a:t>
            </a:r>
            <a:r>
              <a:rPr sz="2000" spc="-35" dirty="0">
                <a:solidFill>
                  <a:srgbClr val="002060"/>
                </a:solidFill>
                <a:latin typeface="Calibri"/>
                <a:cs typeface="Calibri"/>
              </a:rPr>
              <a:t>cluster,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so </a:t>
            </a:r>
            <a:r>
              <a:rPr sz="2000" spc="-10" dirty="0">
                <a:solidFill>
                  <a:srgbClr val="002060"/>
                </a:solidFill>
                <a:latin typeface="Calibri"/>
                <a:cs typeface="Calibri"/>
              </a:rPr>
              <a:t>that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if  </a:t>
            </a:r>
            <a:r>
              <a:rPr sz="2000" spc="-15" dirty="0">
                <a:solidFill>
                  <a:srgbClr val="002060"/>
                </a:solidFill>
                <a:latin typeface="Calibri"/>
                <a:cs typeface="Calibri"/>
              </a:rPr>
              <a:t>you have 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N </a:t>
            </a:r>
            <a:r>
              <a:rPr sz="2000" spc="-10" dirty="0">
                <a:solidFill>
                  <a:srgbClr val="002060"/>
                </a:solidFill>
                <a:latin typeface="Calibri"/>
                <a:cs typeface="Calibri"/>
              </a:rPr>
              <a:t>items, </a:t>
            </a:r>
            <a:r>
              <a:rPr sz="2000" spc="-15" dirty="0">
                <a:solidFill>
                  <a:srgbClr val="002060"/>
                </a:solidFill>
                <a:latin typeface="Calibri"/>
                <a:cs typeface="Calibri"/>
              </a:rPr>
              <a:t>you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now </a:t>
            </a:r>
            <a:r>
              <a:rPr sz="2000" spc="-15" dirty="0">
                <a:solidFill>
                  <a:srgbClr val="002060"/>
                </a:solidFill>
                <a:latin typeface="Calibri"/>
                <a:cs typeface="Calibri"/>
              </a:rPr>
              <a:t>have 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N </a:t>
            </a:r>
            <a:r>
              <a:rPr sz="2000" spc="-15" dirty="0">
                <a:solidFill>
                  <a:srgbClr val="002060"/>
                </a:solidFill>
                <a:latin typeface="Calibri"/>
                <a:cs typeface="Calibri"/>
              </a:rPr>
              <a:t>clusters, 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each  </a:t>
            </a:r>
            <a:r>
              <a:rPr sz="2000" spc="-10" dirty="0">
                <a:solidFill>
                  <a:srgbClr val="002060"/>
                </a:solidFill>
                <a:latin typeface="Calibri"/>
                <a:cs typeface="Calibri"/>
              </a:rPr>
              <a:t>containing just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one</a:t>
            </a:r>
            <a:r>
              <a:rPr sz="2000" spc="-10" dirty="0">
                <a:solidFill>
                  <a:srgbClr val="002060"/>
                </a:solidFill>
                <a:latin typeface="Calibri"/>
                <a:cs typeface="Calibri"/>
              </a:rPr>
              <a:t> item.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2060"/>
              </a:buClr>
              <a:buFont typeface="Calibri"/>
              <a:buAutoNum type="arabicPeriod"/>
            </a:pP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99000"/>
              </a:lnSpc>
              <a:spcBef>
                <a:spcPts val="5"/>
              </a:spcBef>
              <a:buAutoNum type="arabicPeriod"/>
              <a:tabLst>
                <a:tab pos="311785" algn="l"/>
              </a:tabLst>
            </a:pP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Find the </a:t>
            </a:r>
            <a:r>
              <a:rPr sz="2000" spc="-10" dirty="0">
                <a:solidFill>
                  <a:srgbClr val="002060"/>
                </a:solidFill>
                <a:latin typeface="Calibri"/>
                <a:cs typeface="Calibri"/>
              </a:rPr>
              <a:t>closest (most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similar) 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pair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002060"/>
                </a:solidFill>
                <a:latin typeface="Calibri"/>
                <a:cs typeface="Calibri"/>
              </a:rPr>
              <a:t>clusters 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and  </a:t>
            </a:r>
            <a:r>
              <a:rPr sz="2000" spc="-15" dirty="0">
                <a:solidFill>
                  <a:srgbClr val="002060"/>
                </a:solidFill>
                <a:latin typeface="Calibri"/>
                <a:cs typeface="Calibri"/>
              </a:rPr>
              <a:t>merge 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them </a:t>
            </a:r>
            <a:r>
              <a:rPr sz="2000" spc="-15" dirty="0">
                <a:solidFill>
                  <a:srgbClr val="002060"/>
                </a:solidFill>
                <a:latin typeface="Calibri"/>
                <a:cs typeface="Calibri"/>
              </a:rPr>
              <a:t>into 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single </a:t>
            </a:r>
            <a:r>
              <a:rPr sz="2000" spc="-35" dirty="0">
                <a:solidFill>
                  <a:srgbClr val="002060"/>
                </a:solidFill>
                <a:latin typeface="Calibri"/>
                <a:cs typeface="Calibri"/>
              </a:rPr>
              <a:t>cluster,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so </a:t>
            </a:r>
            <a:r>
              <a:rPr sz="2000" spc="-10" dirty="0">
                <a:solidFill>
                  <a:srgbClr val="002060"/>
                </a:solidFill>
                <a:latin typeface="Calibri"/>
                <a:cs typeface="Calibri"/>
              </a:rPr>
              <a:t>that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now </a:t>
            </a:r>
            <a:r>
              <a:rPr sz="2000" spc="-15" dirty="0">
                <a:solidFill>
                  <a:srgbClr val="002060"/>
                </a:solidFill>
                <a:latin typeface="Calibri"/>
                <a:cs typeface="Calibri"/>
              </a:rPr>
              <a:t>you have 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one </a:t>
            </a:r>
            <a:r>
              <a:rPr sz="2000" spc="-20" dirty="0">
                <a:solidFill>
                  <a:srgbClr val="002060"/>
                </a:solidFill>
                <a:latin typeface="Calibri"/>
                <a:cs typeface="Calibri"/>
              </a:rPr>
              <a:t>fewer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002060"/>
                </a:solidFill>
                <a:latin typeface="Calibri"/>
                <a:cs typeface="Calibri"/>
              </a:rPr>
              <a:t>cluster.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2060"/>
              </a:buClr>
              <a:buFont typeface="Calibri"/>
              <a:buAutoNum type="arabicPeriod"/>
            </a:pPr>
            <a:endParaRPr sz="2000" dirty="0">
              <a:latin typeface="Calibri"/>
              <a:cs typeface="Calibri"/>
            </a:endParaRPr>
          </a:p>
          <a:p>
            <a:pPr marL="12700" marR="405130">
              <a:lnSpc>
                <a:spcPct val="100600"/>
              </a:lnSpc>
              <a:spcBef>
                <a:spcPts val="5"/>
              </a:spcBef>
              <a:buAutoNum type="arabicPeriod"/>
              <a:tabLst>
                <a:tab pos="312420" algn="l"/>
              </a:tabLst>
            </a:pP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Continue the </a:t>
            </a:r>
            <a:r>
              <a:rPr sz="2000" spc="-10" dirty="0">
                <a:solidFill>
                  <a:srgbClr val="002060"/>
                </a:solidFill>
                <a:latin typeface="Calibri"/>
                <a:cs typeface="Calibri"/>
              </a:rPr>
              <a:t>process until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all </a:t>
            </a:r>
            <a:r>
              <a:rPr sz="2000" spc="-10" dirty="0">
                <a:solidFill>
                  <a:srgbClr val="002060"/>
                </a:solidFill>
                <a:latin typeface="Calibri"/>
                <a:cs typeface="Calibri"/>
              </a:rPr>
              <a:t>items are clustered  </a:t>
            </a:r>
            <a:r>
              <a:rPr sz="2000" spc="-15" dirty="0">
                <a:solidFill>
                  <a:srgbClr val="002060"/>
                </a:solidFill>
                <a:latin typeface="Calibri"/>
                <a:cs typeface="Calibri"/>
              </a:rPr>
              <a:t>into 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single </a:t>
            </a:r>
            <a:r>
              <a:rPr sz="2000" spc="-10" dirty="0">
                <a:solidFill>
                  <a:srgbClr val="002060"/>
                </a:solidFill>
                <a:latin typeface="Calibri"/>
                <a:cs typeface="Calibri"/>
              </a:rPr>
              <a:t>cluster 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of </a:t>
            </a:r>
            <a:r>
              <a:rPr sz="2000" spc="-20" dirty="0">
                <a:solidFill>
                  <a:srgbClr val="002060"/>
                </a:solidFill>
                <a:latin typeface="Calibri"/>
                <a:cs typeface="Calibri"/>
              </a:rPr>
              <a:t>size</a:t>
            </a:r>
            <a:r>
              <a:rPr sz="2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2060"/>
                </a:solidFill>
                <a:latin typeface="Calibri"/>
                <a:cs typeface="Calibri"/>
              </a:rPr>
              <a:t>N.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 marR="381000" algn="ctr">
              <a:lnSpc>
                <a:spcPct val="100000"/>
              </a:lnSpc>
              <a:spcBef>
                <a:spcPts val="2005"/>
              </a:spcBef>
            </a:pPr>
            <a:r>
              <a:rPr sz="2000" spc="-5" dirty="0">
                <a:latin typeface="Calibri"/>
                <a:cs typeface="Calibri"/>
              </a:rPr>
              <a:t>What does </a:t>
            </a:r>
            <a:r>
              <a:rPr sz="2000" spc="-10" dirty="0">
                <a:latin typeface="Calibri"/>
                <a:cs typeface="Calibri"/>
              </a:rPr>
              <a:t>distance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932121"/>
            <a:ext cx="9144000" cy="211455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34624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575036" y="4997829"/>
            <a:ext cx="542925" cy="4225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6.0002 </a:t>
            </a:r>
            <a:r>
              <a:rPr spc="-5" dirty="0"/>
              <a:t>LECTURE</a:t>
            </a:r>
            <a:r>
              <a:rPr spc="-75" dirty="0"/>
              <a:t> </a:t>
            </a:r>
            <a:r>
              <a:rPr spc="-10" dirty="0"/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742950"/>
            <a:ext cx="754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6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40" y="91742"/>
            <a:ext cx="28073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5" dirty="0">
                <a:solidFill>
                  <a:srgbClr val="002060"/>
                </a:solidFill>
              </a:rPr>
              <a:t>Linkage</a:t>
            </a:r>
            <a:r>
              <a:rPr sz="3200" u="none" spc="-145" dirty="0">
                <a:solidFill>
                  <a:srgbClr val="002060"/>
                </a:solidFill>
              </a:rPr>
              <a:t> </a:t>
            </a:r>
            <a:r>
              <a:rPr sz="3200" u="none" spc="-5" dirty="0">
                <a:solidFill>
                  <a:srgbClr val="002060"/>
                </a:solidFill>
              </a:rPr>
              <a:t>Metrics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87373" y="835390"/>
            <a:ext cx="7372350" cy="364048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4139" marR="17145" indent="-92075">
              <a:lnSpc>
                <a:spcPts val="2800"/>
              </a:lnSpc>
              <a:spcBef>
                <a:spcPts val="459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i="1" spc="-10" dirty="0">
                <a:latin typeface="Calibri"/>
                <a:cs typeface="Calibri"/>
              </a:rPr>
              <a:t>ingle-linkage: </a:t>
            </a:r>
            <a:r>
              <a:rPr sz="2000" spc="-10" dirty="0">
                <a:latin typeface="Calibri"/>
                <a:cs typeface="Calibri"/>
              </a:rPr>
              <a:t>consider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distance between </a:t>
            </a:r>
            <a:r>
              <a:rPr sz="2000" spc="-5" dirty="0">
                <a:latin typeface="Calibri"/>
                <a:cs typeface="Calibri"/>
              </a:rPr>
              <a:t>one  </a:t>
            </a:r>
            <a:r>
              <a:rPr sz="2000" spc="-10" dirty="0">
                <a:latin typeface="Calibri"/>
                <a:cs typeface="Calibri"/>
              </a:rPr>
              <a:t>cluster </a:t>
            </a:r>
            <a:r>
              <a:rPr sz="2000" spc="-5" dirty="0">
                <a:latin typeface="Calibri"/>
                <a:cs typeface="Calibri"/>
              </a:rPr>
              <a:t>and another </a:t>
            </a:r>
            <a:r>
              <a:rPr sz="2000" spc="-10" dirty="0">
                <a:latin typeface="Calibri"/>
                <a:cs typeface="Calibri"/>
              </a:rPr>
              <a:t>cluster to </a:t>
            </a:r>
            <a:r>
              <a:rPr sz="2000" spc="-5" dirty="0">
                <a:latin typeface="Calibri"/>
                <a:cs typeface="Calibri"/>
              </a:rPr>
              <a:t>be equal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shortest </a:t>
            </a:r>
            <a:r>
              <a:rPr sz="2000" spc="-10" dirty="0">
                <a:latin typeface="Calibri"/>
                <a:cs typeface="Calibri"/>
              </a:rPr>
              <a:t> distance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20" dirty="0">
                <a:latin typeface="Calibri"/>
                <a:cs typeface="Calibri"/>
              </a:rPr>
              <a:t>any </a:t>
            </a:r>
            <a:r>
              <a:rPr sz="2000" spc="-10" dirty="0">
                <a:latin typeface="Calibri"/>
                <a:cs typeface="Calibri"/>
              </a:rPr>
              <a:t>member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spc="-10" dirty="0">
                <a:latin typeface="Calibri"/>
                <a:cs typeface="Calibri"/>
              </a:rPr>
              <a:t>cluster to </a:t>
            </a:r>
            <a:r>
              <a:rPr sz="2000" spc="-20" dirty="0">
                <a:latin typeface="Calibri"/>
                <a:cs typeface="Calibri"/>
              </a:rPr>
              <a:t>any  </a:t>
            </a:r>
            <a:r>
              <a:rPr sz="2000" spc="-10" dirty="0">
                <a:latin typeface="Calibri"/>
                <a:cs typeface="Calibri"/>
              </a:rPr>
              <a:t>member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the other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</a:t>
            </a:r>
            <a:endParaRPr sz="2000" dirty="0">
              <a:latin typeface="Calibri"/>
              <a:cs typeface="Calibri"/>
            </a:endParaRPr>
          </a:p>
          <a:p>
            <a:pPr marL="103505" marR="5080" indent="-91440">
              <a:lnSpc>
                <a:spcPts val="2800"/>
              </a:lnSpc>
              <a:spcBef>
                <a:spcPts val="150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i="1" spc="-10" dirty="0">
                <a:latin typeface="Calibri"/>
                <a:cs typeface="Calibri"/>
              </a:rPr>
              <a:t>omplete-linkage</a:t>
            </a:r>
            <a:r>
              <a:rPr sz="2000" spc="-10" dirty="0">
                <a:latin typeface="Calibri"/>
                <a:cs typeface="Calibri"/>
              </a:rPr>
              <a:t>: consider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distance between </a:t>
            </a:r>
            <a:r>
              <a:rPr sz="2000" spc="-5" dirty="0">
                <a:latin typeface="Calibri"/>
                <a:cs typeface="Calibri"/>
              </a:rPr>
              <a:t>one  </a:t>
            </a:r>
            <a:r>
              <a:rPr sz="2000" spc="-10" dirty="0">
                <a:latin typeface="Calibri"/>
                <a:cs typeface="Calibri"/>
              </a:rPr>
              <a:t>cluster </a:t>
            </a:r>
            <a:r>
              <a:rPr sz="2000" spc="-5" dirty="0">
                <a:latin typeface="Calibri"/>
                <a:cs typeface="Calibri"/>
              </a:rPr>
              <a:t>and another </a:t>
            </a:r>
            <a:r>
              <a:rPr sz="2000" spc="-10" dirty="0">
                <a:latin typeface="Calibri"/>
                <a:cs typeface="Calibri"/>
              </a:rPr>
              <a:t>cluster to </a:t>
            </a:r>
            <a:r>
              <a:rPr sz="2000" spc="-5" dirty="0">
                <a:latin typeface="Calibri"/>
                <a:cs typeface="Calibri"/>
              </a:rPr>
              <a:t>be equal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greatest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distance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20" dirty="0">
                <a:latin typeface="Calibri"/>
                <a:cs typeface="Calibri"/>
              </a:rPr>
              <a:t>any </a:t>
            </a:r>
            <a:r>
              <a:rPr sz="2000" spc="-10" dirty="0">
                <a:latin typeface="Calibri"/>
                <a:cs typeface="Calibri"/>
              </a:rPr>
              <a:t>member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spc="-10" dirty="0">
                <a:latin typeface="Calibri"/>
                <a:cs typeface="Calibri"/>
              </a:rPr>
              <a:t>cluster to </a:t>
            </a:r>
            <a:r>
              <a:rPr sz="2000" spc="-20" dirty="0">
                <a:latin typeface="Calibri"/>
                <a:cs typeface="Calibri"/>
              </a:rPr>
              <a:t>any  </a:t>
            </a:r>
            <a:r>
              <a:rPr sz="2000" spc="-10" dirty="0">
                <a:latin typeface="Calibri"/>
                <a:cs typeface="Calibri"/>
              </a:rPr>
              <a:t>member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the other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</a:t>
            </a:r>
            <a:endParaRPr sz="2000" dirty="0">
              <a:latin typeface="Calibri"/>
              <a:cs typeface="Calibri"/>
            </a:endParaRPr>
          </a:p>
          <a:p>
            <a:pPr marL="103505" marR="68580" indent="-91440">
              <a:lnSpc>
                <a:spcPts val="2800"/>
              </a:lnSpc>
              <a:spcBef>
                <a:spcPts val="140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i="1" spc="-10" dirty="0">
                <a:latin typeface="Calibri"/>
                <a:cs typeface="Calibri"/>
              </a:rPr>
              <a:t>verage-linkage: </a:t>
            </a:r>
            <a:r>
              <a:rPr sz="2000" spc="-10" dirty="0">
                <a:latin typeface="Calibri"/>
                <a:cs typeface="Calibri"/>
              </a:rPr>
              <a:t>consider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distance between </a:t>
            </a:r>
            <a:r>
              <a:rPr sz="2000" spc="-5" dirty="0">
                <a:latin typeface="Calibri"/>
                <a:cs typeface="Calibri"/>
              </a:rPr>
              <a:t>one  </a:t>
            </a:r>
            <a:r>
              <a:rPr sz="2000" spc="-10" dirty="0">
                <a:latin typeface="Calibri"/>
                <a:cs typeface="Calibri"/>
              </a:rPr>
              <a:t>cluster </a:t>
            </a:r>
            <a:r>
              <a:rPr sz="2000" spc="-5" dirty="0">
                <a:latin typeface="Calibri"/>
                <a:cs typeface="Calibri"/>
              </a:rPr>
              <a:t>and another </a:t>
            </a:r>
            <a:r>
              <a:rPr sz="2000" spc="-10" dirty="0">
                <a:latin typeface="Calibri"/>
                <a:cs typeface="Calibri"/>
              </a:rPr>
              <a:t>cluster to </a:t>
            </a:r>
            <a:r>
              <a:rPr sz="2000" spc="-5" dirty="0">
                <a:latin typeface="Calibri"/>
                <a:cs typeface="Calibri"/>
              </a:rPr>
              <a:t>be equal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average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distance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20" dirty="0">
                <a:latin typeface="Calibri"/>
                <a:cs typeface="Calibri"/>
              </a:rPr>
              <a:t>any </a:t>
            </a:r>
            <a:r>
              <a:rPr sz="2000" spc="-10" dirty="0">
                <a:latin typeface="Calibri"/>
                <a:cs typeface="Calibri"/>
              </a:rPr>
              <a:t>member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spc="-10" dirty="0">
                <a:latin typeface="Calibri"/>
                <a:cs typeface="Calibri"/>
              </a:rPr>
              <a:t>cluster to </a:t>
            </a:r>
            <a:r>
              <a:rPr sz="2000" spc="-20" dirty="0">
                <a:latin typeface="Calibri"/>
                <a:cs typeface="Calibri"/>
              </a:rPr>
              <a:t>any  </a:t>
            </a:r>
            <a:r>
              <a:rPr sz="2000" spc="-10" dirty="0">
                <a:latin typeface="Calibri"/>
                <a:cs typeface="Calibri"/>
              </a:rPr>
              <a:t>member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the other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932121"/>
            <a:ext cx="9144000" cy="211455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34624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575036" y="4997829"/>
            <a:ext cx="542925" cy="4225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6.0002 </a:t>
            </a:r>
            <a:r>
              <a:rPr spc="-5" dirty="0"/>
              <a:t>LECTURE</a:t>
            </a:r>
            <a:r>
              <a:rPr spc="-75" dirty="0"/>
              <a:t> </a:t>
            </a:r>
            <a:r>
              <a:rPr spc="-10" dirty="0"/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87373" y="742950"/>
            <a:ext cx="71374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2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32121"/>
            <a:ext cx="9144000" cy="211455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150" y="665174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0"/>
                </a:lnTo>
              </a:path>
            </a:pathLst>
          </a:custGeom>
          <a:ln w="1269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8839" y="91742"/>
            <a:ext cx="60477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5" dirty="0">
                <a:solidFill>
                  <a:srgbClr val="002060"/>
                </a:solidFill>
              </a:rPr>
              <a:t>Example </a:t>
            </a:r>
            <a:r>
              <a:rPr sz="3200" u="none" spc="10" dirty="0">
                <a:solidFill>
                  <a:srgbClr val="002060"/>
                </a:solidFill>
              </a:rPr>
              <a:t>of </a:t>
            </a:r>
            <a:r>
              <a:rPr sz="3200" u="none" spc="-25" dirty="0">
                <a:solidFill>
                  <a:srgbClr val="002060"/>
                </a:solidFill>
              </a:rPr>
              <a:t>Hierarchical</a:t>
            </a:r>
            <a:r>
              <a:rPr sz="3200" u="none" spc="-260" dirty="0">
                <a:solidFill>
                  <a:srgbClr val="002060"/>
                </a:solidFill>
              </a:rPr>
              <a:t> </a:t>
            </a:r>
            <a:r>
              <a:rPr sz="3200" u="none" spc="-20" dirty="0">
                <a:solidFill>
                  <a:srgbClr val="002060"/>
                </a:solidFill>
              </a:rPr>
              <a:t>Clustering</a:t>
            </a:r>
            <a:endParaRPr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34624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8575036" y="4997829"/>
            <a:ext cx="542925" cy="4225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6.0002 </a:t>
            </a:r>
            <a:r>
              <a:rPr spc="-5" dirty="0"/>
              <a:t>LECTURE</a:t>
            </a:r>
            <a:r>
              <a:rPr spc="-75" dirty="0"/>
              <a:t> </a:t>
            </a:r>
            <a:r>
              <a:rPr spc="-10" dirty="0"/>
              <a:t>12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61152" y="689164"/>
          <a:ext cx="4740906" cy="194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545"/>
                <a:gridCol w="677545"/>
                <a:gridCol w="676274"/>
                <a:gridCol w="677544"/>
                <a:gridCol w="677544"/>
                <a:gridCol w="676275"/>
                <a:gridCol w="678179"/>
              </a:tblGrid>
              <a:tr h="278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BOS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CHI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DEN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SEA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28575">
                      <a:solidFill>
                        <a:srgbClr val="B7C6FE"/>
                      </a:solidFill>
                      <a:prstDash val="solid"/>
                    </a:lnB>
                  </a:tcPr>
                </a:tc>
              </a:tr>
              <a:tr h="27846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963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1949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3095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2979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28575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</a:tr>
              <a:tr h="27846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802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1771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2934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2815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</a:tr>
              <a:tr h="27846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CHI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2142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</a:tr>
              <a:tr h="27846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DEN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1307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</a:tr>
              <a:tr h="27846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808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  <a:solidFill>
                      <a:srgbClr val="F0F3FE"/>
                    </a:solidFill>
                  </a:tcPr>
                </a:tc>
              </a:tr>
              <a:tr h="27846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B7C6FE"/>
                      </a:solidFill>
                      <a:prstDash val="solid"/>
                    </a:lnL>
                    <a:lnR w="12700">
                      <a:solidFill>
                        <a:srgbClr val="B7C6FE"/>
                      </a:solidFill>
                      <a:prstDash val="solid"/>
                    </a:lnR>
                    <a:lnT w="12700">
                      <a:solidFill>
                        <a:srgbClr val="B7C6FE"/>
                      </a:solidFill>
                      <a:prstDash val="solid"/>
                    </a:lnT>
                    <a:lnB w="12700">
                      <a:solidFill>
                        <a:srgbClr val="B7C6F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84249"/>
              </p:ext>
            </p:extLst>
          </p:nvPr>
        </p:nvGraphicFramePr>
        <p:xfrm>
          <a:off x="855523" y="2510790"/>
          <a:ext cx="7585073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260"/>
                <a:gridCol w="1043304"/>
                <a:gridCol w="1413510"/>
                <a:gridCol w="1424304"/>
                <a:gridCol w="1531620"/>
                <a:gridCol w="854075"/>
              </a:tblGrid>
              <a:tr h="136260">
                <a:tc>
                  <a:txBody>
                    <a:bodyPr/>
                    <a:lstStyle/>
                    <a:p>
                      <a:pPr marL="35560">
                        <a:lnSpc>
                          <a:spcPts val="27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{BOS}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7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{NY}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0" algn="r">
                        <a:lnSpc>
                          <a:spcPts val="27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6230" algn="r">
                        <a:lnSpc>
                          <a:spcPts val="27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ts val="27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{SF}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27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40229">
                <a:tc>
                  <a:txBody>
                    <a:bodyPr/>
                    <a:lstStyle/>
                    <a:p>
                      <a:pPr marL="40005">
                        <a:lnSpc>
                          <a:spcPts val="28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{BOS,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NY}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ts val="28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0" algn="r">
                        <a:lnSpc>
                          <a:spcPts val="28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ts val="28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{SF}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16681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{BOS, 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NY,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CHI}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843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{DEN}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{SF}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</a:tr>
              <a:tr h="140229">
                <a:tc gridSpan="2">
                  <a:txBody>
                    <a:bodyPr/>
                    <a:lstStyle/>
                    <a:p>
                      <a:pPr marL="36195">
                        <a:lnSpc>
                          <a:spcPts val="28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{BOS, 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NY,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CHI}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89430">
                        <a:lnSpc>
                          <a:spcPts val="28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{DEN}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2855"/>
                        </a:lnSpc>
                      </a:pPr>
                      <a:r>
                        <a:rPr sz="1800" spc="-65" dirty="0">
                          <a:latin typeface="Calibri"/>
                          <a:cs typeface="Calibri"/>
                        </a:rPr>
                        <a:t>{SF,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83717" y="3962432"/>
            <a:ext cx="2427605" cy="104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{BOS, </a:t>
            </a:r>
            <a:r>
              <a:rPr sz="2400" spc="-100" dirty="0">
                <a:latin typeface="Calibri"/>
                <a:cs typeface="Calibri"/>
              </a:rPr>
              <a:t>NY, </a:t>
            </a:r>
            <a:r>
              <a:rPr sz="2400" spc="-5" dirty="0">
                <a:latin typeface="Calibri"/>
                <a:cs typeface="Calibri"/>
              </a:rPr>
              <a:t>CHI,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DEN</a:t>
            </a:r>
            <a:r>
              <a:rPr sz="2400" spc="-5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sz="2400" spc="-5" dirty="0">
                <a:latin typeface="Calibri"/>
                <a:cs typeface="Calibri"/>
              </a:rPr>
              <a:t>{BOS, </a:t>
            </a:r>
            <a:r>
              <a:rPr sz="2400" spc="-100" dirty="0">
                <a:latin typeface="Calibri"/>
                <a:cs typeface="Calibri"/>
              </a:rPr>
              <a:t>NY,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CHI}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1316" y="3962433"/>
            <a:ext cx="4065270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1830" algn="l"/>
              </a:tabLst>
            </a:pPr>
            <a:r>
              <a:rPr sz="2400" spc="-65" dirty="0">
                <a:latin typeface="Calibri"/>
                <a:cs typeface="Calibri"/>
              </a:rPr>
              <a:t>{SF,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SEA}	</a:t>
            </a:r>
            <a:r>
              <a:rPr sz="3600" u="sng" spc="-7" baseline="115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Single</a:t>
            </a:r>
            <a:r>
              <a:rPr sz="3600" u="sng" spc="-15" baseline="115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u="sng" spc="-22" baseline="115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linkage</a:t>
            </a:r>
            <a:endParaRPr sz="3600" baseline="1157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  <a:tabLst>
                <a:tab pos="1914525" algn="l"/>
              </a:tabLst>
            </a:pPr>
            <a:r>
              <a:rPr sz="3600" spc="-7" baseline="2314" dirty="0">
                <a:latin typeface="Calibri"/>
                <a:cs typeface="Calibri"/>
              </a:rPr>
              <a:t>{</a:t>
            </a:r>
            <a:r>
              <a:rPr sz="3600" spc="-7" baseline="2314" dirty="0">
                <a:solidFill>
                  <a:srgbClr val="FF0000"/>
                </a:solidFill>
                <a:latin typeface="Calibri"/>
                <a:cs typeface="Calibri"/>
              </a:rPr>
              <a:t>DEN</a:t>
            </a:r>
            <a:r>
              <a:rPr sz="3600" spc="-7" baseline="2314" dirty="0">
                <a:latin typeface="Calibri"/>
                <a:cs typeface="Calibri"/>
              </a:rPr>
              <a:t>, </a:t>
            </a:r>
            <a:r>
              <a:rPr sz="3600" spc="-127" baseline="2314" dirty="0">
                <a:latin typeface="Calibri"/>
                <a:cs typeface="Calibri"/>
              </a:rPr>
              <a:t>SF,</a:t>
            </a:r>
            <a:r>
              <a:rPr sz="3600" baseline="2314" dirty="0">
                <a:latin typeface="Calibri"/>
                <a:cs typeface="Calibri"/>
              </a:rPr>
              <a:t> </a:t>
            </a:r>
            <a:r>
              <a:rPr sz="3600" spc="-15" baseline="2314" dirty="0">
                <a:latin typeface="Calibri"/>
                <a:cs typeface="Calibri"/>
              </a:rPr>
              <a:t>SEA}	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Complete</a:t>
            </a:r>
            <a:r>
              <a:rPr sz="24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linkage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9822" y="4248182"/>
            <a:ext cx="292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2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91742"/>
            <a:ext cx="3835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5" dirty="0">
                <a:solidFill>
                  <a:srgbClr val="002060"/>
                </a:solidFill>
              </a:rPr>
              <a:t>Clustering</a:t>
            </a:r>
            <a:r>
              <a:rPr sz="3200" u="none" spc="-150" dirty="0">
                <a:solidFill>
                  <a:srgbClr val="002060"/>
                </a:solidFill>
              </a:rPr>
              <a:t> </a:t>
            </a:r>
            <a:r>
              <a:rPr sz="3200" u="none" spc="-5" dirty="0">
                <a:solidFill>
                  <a:srgbClr val="002060"/>
                </a:solidFill>
              </a:rPr>
              <a:t>Algorithms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61999" y="816816"/>
            <a:ext cx="7528559" cy="3710631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9230" indent="-151765">
              <a:lnSpc>
                <a:spcPct val="100000"/>
              </a:lnSpc>
              <a:spcBef>
                <a:spcPts val="295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89865" algn="l"/>
              </a:tabLst>
            </a:pPr>
            <a:r>
              <a:rPr sz="2600" spc="-10" dirty="0">
                <a:latin typeface="Calibri"/>
                <a:cs typeface="Calibri"/>
              </a:rPr>
              <a:t>Hierarchical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clustering</a:t>
            </a:r>
            <a:endParaRPr sz="2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180"/>
              </a:spcBef>
              <a:buClr>
                <a:srgbClr val="295B92"/>
              </a:buClr>
              <a:buChar char="◦"/>
              <a:tabLst>
                <a:tab pos="422275" algn="l"/>
              </a:tabLst>
            </a:pPr>
            <a:r>
              <a:rPr sz="2400" spc="-5" dirty="0">
                <a:latin typeface="Calibri"/>
                <a:cs typeface="Calibri"/>
              </a:rPr>
              <a:t>Can select </a:t>
            </a:r>
            <a:r>
              <a:rPr sz="2400" dirty="0">
                <a:latin typeface="Calibri"/>
                <a:cs typeface="Calibri"/>
              </a:rPr>
              <a:t>number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clusters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dendogram</a:t>
            </a:r>
            <a:endParaRPr sz="2400" dirty="0">
              <a:latin typeface="Calibri"/>
              <a:cs typeface="Calibri"/>
            </a:endParaRPr>
          </a:p>
          <a:p>
            <a:pPr marL="422275" lvl="1" indent="-182880">
              <a:lnSpc>
                <a:spcPct val="100000"/>
              </a:lnSpc>
              <a:spcBef>
                <a:spcPts val="320"/>
              </a:spcBef>
              <a:buClr>
                <a:srgbClr val="295B92"/>
              </a:buClr>
              <a:buChar char="◦"/>
              <a:tabLst>
                <a:tab pos="422275" algn="l"/>
              </a:tabLst>
            </a:pPr>
            <a:r>
              <a:rPr sz="2400" spc="-10" dirty="0">
                <a:latin typeface="Calibri"/>
                <a:cs typeface="Calibri"/>
              </a:rPr>
              <a:t>Deterministic</a:t>
            </a:r>
            <a:endParaRPr sz="2400" dirty="0">
              <a:latin typeface="Calibri"/>
              <a:cs typeface="Calibri"/>
            </a:endParaRPr>
          </a:p>
          <a:p>
            <a:pPr marL="422275" lvl="1" indent="-182880">
              <a:lnSpc>
                <a:spcPct val="100000"/>
              </a:lnSpc>
              <a:spcBef>
                <a:spcPts val="320"/>
              </a:spcBef>
              <a:buClr>
                <a:srgbClr val="295B92"/>
              </a:buClr>
              <a:buChar char="◦"/>
              <a:tabLst>
                <a:tab pos="422275" algn="l"/>
              </a:tabLst>
            </a:pPr>
            <a:r>
              <a:rPr sz="2400" spc="-10" dirty="0">
                <a:latin typeface="Calibri"/>
                <a:cs typeface="Calibri"/>
              </a:rPr>
              <a:t>Flexible </a:t>
            </a:r>
            <a:r>
              <a:rPr sz="2400" spc="-5" dirty="0">
                <a:latin typeface="Calibri"/>
                <a:cs typeface="Calibri"/>
              </a:rPr>
              <a:t>with respect </a:t>
            </a:r>
            <a:r>
              <a:rPr sz="2400" spc="-15" dirty="0">
                <a:latin typeface="Calibri"/>
                <a:cs typeface="Calibri"/>
              </a:rPr>
              <a:t>to linkage</a:t>
            </a:r>
            <a:r>
              <a:rPr sz="2400" spc="-5" dirty="0">
                <a:latin typeface="Calibri"/>
                <a:cs typeface="Calibri"/>
              </a:rPr>
              <a:t> criteria</a:t>
            </a:r>
            <a:endParaRPr sz="2400" dirty="0">
              <a:latin typeface="Calibri"/>
              <a:cs typeface="Calibri"/>
            </a:endParaRPr>
          </a:p>
          <a:p>
            <a:pPr marL="422275" lvl="1" indent="-182880">
              <a:lnSpc>
                <a:spcPct val="100000"/>
              </a:lnSpc>
              <a:spcBef>
                <a:spcPts val="220"/>
              </a:spcBef>
              <a:buClr>
                <a:srgbClr val="295B92"/>
              </a:buClr>
              <a:buChar char="◦"/>
              <a:tabLst>
                <a:tab pos="422275" algn="l"/>
              </a:tabLst>
            </a:pPr>
            <a:r>
              <a:rPr sz="2400" spc="-5" dirty="0">
                <a:latin typeface="Calibri"/>
                <a:cs typeface="Calibri"/>
              </a:rPr>
              <a:t>Slow</a:t>
            </a:r>
            <a:endParaRPr sz="2400" dirty="0">
              <a:latin typeface="Calibri"/>
              <a:cs typeface="Calibri"/>
            </a:endParaRPr>
          </a:p>
          <a:p>
            <a:pPr marL="605155" lvl="2" indent="-182880">
              <a:lnSpc>
                <a:spcPct val="100000"/>
              </a:lnSpc>
              <a:spcBef>
                <a:spcPts val="420"/>
              </a:spcBef>
              <a:buClr>
                <a:srgbClr val="295B92"/>
              </a:buClr>
              <a:buChar char="◦"/>
              <a:tabLst>
                <a:tab pos="605155" algn="l"/>
              </a:tabLst>
            </a:pPr>
            <a:r>
              <a:rPr sz="2000" spc="-10" dirty="0">
                <a:latin typeface="Calibri"/>
                <a:cs typeface="Calibri"/>
              </a:rPr>
              <a:t>Naïve </a:t>
            </a:r>
            <a:r>
              <a:rPr sz="2000" spc="-5" dirty="0">
                <a:latin typeface="Calibri"/>
                <a:cs typeface="Calibri"/>
              </a:rPr>
              <a:t>algorithm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1950" spc="-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  <a:p>
            <a:pPr marL="605155" lvl="2" indent="-182880">
              <a:lnSpc>
                <a:spcPct val="100000"/>
              </a:lnSpc>
              <a:spcBef>
                <a:spcPts val="400"/>
              </a:spcBef>
              <a:buClr>
                <a:srgbClr val="295B92"/>
              </a:buClr>
              <a:buChar char="◦"/>
              <a:tabLst>
                <a:tab pos="605155" algn="l"/>
              </a:tabLst>
            </a:pPr>
            <a:r>
              <a:rPr sz="2000" spc="-5" dirty="0">
                <a:latin typeface="Calibri"/>
                <a:cs typeface="Calibri"/>
              </a:rPr>
              <a:t>n</a:t>
            </a:r>
            <a:r>
              <a:rPr sz="1950" spc="-7" baseline="25641" dirty="0">
                <a:latin typeface="Calibri"/>
                <a:cs typeface="Calibri"/>
              </a:rPr>
              <a:t>2 </a:t>
            </a:r>
            <a:r>
              <a:rPr sz="2000" spc="-5" dirty="0">
                <a:latin typeface="Calibri"/>
                <a:cs typeface="Calibri"/>
              </a:rPr>
              <a:t>algorithms </a:t>
            </a:r>
            <a:r>
              <a:rPr sz="2000" spc="-15" dirty="0">
                <a:latin typeface="Calibri"/>
                <a:cs typeface="Calibri"/>
              </a:rPr>
              <a:t>exist for </a:t>
            </a:r>
            <a:r>
              <a:rPr sz="2000" dirty="0">
                <a:latin typeface="Calibri"/>
                <a:cs typeface="Calibri"/>
              </a:rPr>
              <a:t>some </a:t>
            </a:r>
            <a:r>
              <a:rPr sz="2000" spc="-10" dirty="0">
                <a:latin typeface="Calibri"/>
                <a:cs typeface="Calibri"/>
              </a:rPr>
              <a:t>linkage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criteria</a:t>
            </a:r>
            <a:endParaRPr sz="2000" dirty="0">
              <a:latin typeface="Calibri"/>
              <a:cs typeface="Calibri"/>
            </a:endParaRPr>
          </a:p>
          <a:p>
            <a:pPr marL="189230" indent="-151765">
              <a:lnSpc>
                <a:spcPct val="100000"/>
              </a:lnSpc>
              <a:spcBef>
                <a:spcPts val="120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89865" algn="l"/>
              </a:tabLst>
            </a:pPr>
            <a:r>
              <a:rPr sz="2600" spc="-10" dirty="0">
                <a:latin typeface="Calibri"/>
                <a:cs typeface="Calibri"/>
              </a:rPr>
              <a:t>K-means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much </a:t>
            </a:r>
            <a:r>
              <a:rPr sz="2600" spc="-25" dirty="0">
                <a:latin typeface="Calibri"/>
                <a:cs typeface="Calibri"/>
              </a:rPr>
              <a:t>faster </a:t>
            </a:r>
            <a:r>
              <a:rPr sz="2600" spc="-10" dirty="0">
                <a:latin typeface="Calibri"/>
                <a:cs typeface="Calibri"/>
              </a:rPr>
              <a:t>greedy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algorithm</a:t>
            </a:r>
            <a:endParaRPr sz="2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180"/>
              </a:spcBef>
              <a:buClr>
                <a:srgbClr val="295B92"/>
              </a:buClr>
              <a:buChar char="◦"/>
              <a:tabLst>
                <a:tab pos="42227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useful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know how </a:t>
            </a:r>
            <a:r>
              <a:rPr sz="2400" spc="-15" dirty="0">
                <a:latin typeface="Calibri"/>
                <a:cs typeface="Calibri"/>
              </a:rPr>
              <a:t>many clusters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932121"/>
            <a:ext cx="9144000" cy="211455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34624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575036" y="4997829"/>
            <a:ext cx="542925" cy="4225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6.0002 </a:t>
            </a:r>
            <a:r>
              <a:rPr spc="-5" dirty="0"/>
              <a:t>LECTURE</a:t>
            </a:r>
            <a:r>
              <a:rPr spc="-75" dirty="0"/>
              <a:t> </a:t>
            </a:r>
            <a:r>
              <a:rPr spc="-10" dirty="0"/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61997" y="742950"/>
            <a:ext cx="762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40" y="91742"/>
            <a:ext cx="34213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5" dirty="0">
                <a:solidFill>
                  <a:srgbClr val="002060"/>
                </a:solidFill>
              </a:rPr>
              <a:t>K-means</a:t>
            </a:r>
            <a:r>
              <a:rPr sz="3200" u="none" spc="-140" dirty="0">
                <a:solidFill>
                  <a:srgbClr val="002060"/>
                </a:solidFill>
              </a:rPr>
              <a:t> </a:t>
            </a:r>
            <a:r>
              <a:rPr sz="3200" u="none" spc="-10" dirty="0">
                <a:solidFill>
                  <a:srgbClr val="002060"/>
                </a:solidFill>
              </a:rPr>
              <a:t>Algorithm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58429" y="913181"/>
            <a:ext cx="5747171" cy="3903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ucida Sans Typewriter"/>
                <a:cs typeface="Lucida Sans Typewriter"/>
              </a:rPr>
              <a:t>randomly chose </a:t>
            </a:r>
            <a:r>
              <a:rPr sz="1600" dirty="0">
                <a:latin typeface="Lucida Sans Typewriter"/>
                <a:cs typeface="Lucida Sans Typewriter"/>
              </a:rPr>
              <a:t>k </a:t>
            </a:r>
            <a:r>
              <a:rPr sz="1600" spc="-5" dirty="0">
                <a:latin typeface="Lucida Sans Typewriter"/>
                <a:cs typeface="Lucida Sans Typewriter"/>
              </a:rPr>
              <a:t>examples as initial</a:t>
            </a:r>
            <a:r>
              <a:rPr sz="1600" spc="-120" dirty="0">
                <a:latin typeface="Lucida Sans Typewriter"/>
                <a:cs typeface="Lucida Sans Typewriter"/>
              </a:rPr>
              <a:t> </a:t>
            </a:r>
            <a:r>
              <a:rPr sz="1600" spc="-10" dirty="0">
                <a:latin typeface="Lucida Sans Typewriter"/>
                <a:cs typeface="Lucida Sans Typewriter"/>
              </a:rPr>
              <a:t>centroids  </a:t>
            </a:r>
            <a:r>
              <a:rPr sz="1600" spc="-5" dirty="0">
                <a:latin typeface="Lucida Sans Typewriter"/>
                <a:cs typeface="Lucida Sans Typewriter"/>
              </a:rPr>
              <a:t>while</a:t>
            </a:r>
            <a:r>
              <a:rPr sz="1600" spc="-15" dirty="0">
                <a:latin typeface="Lucida Sans Typewriter"/>
                <a:cs typeface="Lucida Sans Typewriter"/>
              </a:rPr>
              <a:t> </a:t>
            </a:r>
            <a:r>
              <a:rPr sz="1600" spc="-10" dirty="0">
                <a:latin typeface="Lucida Sans Typewriter"/>
                <a:cs typeface="Lucida Sans Typewriter"/>
              </a:rPr>
              <a:t>true:</a:t>
            </a:r>
            <a:endParaRPr sz="1600" dirty="0">
              <a:latin typeface="Lucida Sans Typewriter"/>
              <a:cs typeface="Lucida Sans Typewriter"/>
            </a:endParaRPr>
          </a:p>
          <a:p>
            <a:pPr marL="1079500" marR="1224280" indent="-609600">
              <a:lnSpc>
                <a:spcPct val="100000"/>
              </a:lnSpc>
            </a:pPr>
            <a:r>
              <a:rPr sz="1600" spc="-5" dirty="0">
                <a:latin typeface="Lucida Sans Typewriter"/>
                <a:cs typeface="Lucida Sans Typewriter"/>
              </a:rPr>
              <a:t>create </a:t>
            </a:r>
            <a:r>
              <a:rPr sz="1600" dirty="0">
                <a:latin typeface="Lucida Sans Typewriter"/>
                <a:cs typeface="Lucida Sans Typewriter"/>
              </a:rPr>
              <a:t>k </a:t>
            </a:r>
            <a:r>
              <a:rPr sz="1600" spc="-5" dirty="0">
                <a:latin typeface="Lucida Sans Typewriter"/>
                <a:cs typeface="Lucida Sans Typewriter"/>
              </a:rPr>
              <a:t>clusters by assigning</a:t>
            </a:r>
            <a:r>
              <a:rPr sz="1600" spc="-114" dirty="0">
                <a:latin typeface="Lucida Sans Typewriter"/>
                <a:cs typeface="Lucida Sans Typewriter"/>
              </a:rPr>
              <a:t> </a:t>
            </a:r>
            <a:r>
              <a:rPr sz="1600" spc="-10" dirty="0">
                <a:latin typeface="Lucida Sans Typewriter"/>
                <a:cs typeface="Lucida Sans Typewriter"/>
              </a:rPr>
              <a:t>each  </a:t>
            </a:r>
            <a:r>
              <a:rPr sz="1600" spc="-5" dirty="0">
                <a:latin typeface="Lucida Sans Typewriter"/>
                <a:cs typeface="Lucida Sans Typewriter"/>
              </a:rPr>
              <a:t>example to closest</a:t>
            </a:r>
            <a:r>
              <a:rPr sz="1600" spc="-60" dirty="0">
                <a:latin typeface="Lucida Sans Typewriter"/>
                <a:cs typeface="Lucida Sans Typewriter"/>
              </a:rPr>
              <a:t> </a:t>
            </a:r>
            <a:r>
              <a:rPr sz="1600" spc="-10" dirty="0">
                <a:latin typeface="Lucida Sans Typewriter"/>
                <a:cs typeface="Lucida Sans Typewriter"/>
              </a:rPr>
              <a:t>centroid</a:t>
            </a:r>
            <a:endParaRPr sz="1600" dirty="0">
              <a:latin typeface="Lucida Sans Typewriter"/>
              <a:cs typeface="Lucida Sans Typewriter"/>
            </a:endParaRPr>
          </a:p>
          <a:p>
            <a:pPr marL="1079500" marR="1072515" indent="-609600">
              <a:lnSpc>
                <a:spcPct val="100000"/>
              </a:lnSpc>
            </a:pPr>
            <a:r>
              <a:rPr sz="1600" spc="-5" dirty="0">
                <a:latin typeface="Lucida Sans Typewriter"/>
                <a:cs typeface="Lucida Sans Typewriter"/>
              </a:rPr>
              <a:t>compute </a:t>
            </a:r>
            <a:r>
              <a:rPr sz="1600" dirty="0">
                <a:latin typeface="Lucida Sans Typewriter"/>
                <a:cs typeface="Lucida Sans Typewriter"/>
              </a:rPr>
              <a:t>k </a:t>
            </a:r>
            <a:r>
              <a:rPr sz="1600" spc="-5" dirty="0">
                <a:latin typeface="Lucida Sans Typewriter"/>
                <a:cs typeface="Lucida Sans Typewriter"/>
              </a:rPr>
              <a:t>new centroids by</a:t>
            </a:r>
            <a:r>
              <a:rPr sz="1600" spc="-114" dirty="0">
                <a:latin typeface="Lucida Sans Typewriter"/>
                <a:cs typeface="Lucida Sans Typewriter"/>
              </a:rPr>
              <a:t> </a:t>
            </a:r>
            <a:r>
              <a:rPr sz="1600" spc="-10" dirty="0">
                <a:latin typeface="Lucida Sans Typewriter"/>
                <a:cs typeface="Lucida Sans Typewriter"/>
              </a:rPr>
              <a:t>averaging  </a:t>
            </a:r>
            <a:r>
              <a:rPr sz="1600" spc="-5" dirty="0">
                <a:latin typeface="Lucida Sans Typewriter"/>
                <a:cs typeface="Lucida Sans Typewriter"/>
              </a:rPr>
              <a:t>examples in each</a:t>
            </a:r>
            <a:r>
              <a:rPr sz="1600" spc="-45" dirty="0">
                <a:latin typeface="Lucida Sans Typewriter"/>
                <a:cs typeface="Lucida Sans Typewriter"/>
              </a:rPr>
              <a:t> </a:t>
            </a:r>
            <a:r>
              <a:rPr sz="1600" spc="-10" dirty="0">
                <a:latin typeface="Lucida Sans Typewriter"/>
                <a:cs typeface="Lucida Sans Typewriter"/>
              </a:rPr>
              <a:t>cluster</a:t>
            </a:r>
            <a:endParaRPr sz="1600" dirty="0">
              <a:latin typeface="Lucida Sans Typewriter"/>
              <a:cs typeface="Lucida Sans Typewriter"/>
            </a:endParaRPr>
          </a:p>
          <a:p>
            <a:pPr marL="1079500" marR="2597150" indent="-609600">
              <a:lnSpc>
                <a:spcPct val="100000"/>
              </a:lnSpc>
            </a:pPr>
            <a:r>
              <a:rPr sz="1600" spc="-5" dirty="0">
                <a:latin typeface="Lucida Sans Typewriter"/>
                <a:cs typeface="Lucida Sans Typewriter"/>
              </a:rPr>
              <a:t>if centroids don’t</a:t>
            </a:r>
            <a:r>
              <a:rPr sz="1600" spc="-105" dirty="0">
                <a:latin typeface="Lucida Sans Typewriter"/>
                <a:cs typeface="Lucida Sans Typewriter"/>
              </a:rPr>
              <a:t> </a:t>
            </a:r>
            <a:r>
              <a:rPr sz="1600" spc="-10" dirty="0">
                <a:latin typeface="Lucida Sans Typewriter"/>
                <a:cs typeface="Lucida Sans Typewriter"/>
              </a:rPr>
              <a:t>change:  break</a:t>
            </a:r>
            <a:endParaRPr sz="1600" dirty="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</a:pPr>
            <a:endParaRPr sz="1600" dirty="0">
              <a:latin typeface="Lucida Sans Typewriter"/>
              <a:cs typeface="Lucida Sans Typewriter"/>
            </a:endParaRPr>
          </a:p>
          <a:p>
            <a:pPr marL="2413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latin typeface="Calibri"/>
                <a:cs typeface="Calibri"/>
              </a:rPr>
              <a:t>What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complexity </a:t>
            </a:r>
            <a:r>
              <a:rPr sz="1600" spc="-5" dirty="0">
                <a:latin typeface="Calibri"/>
                <a:cs typeface="Calibri"/>
              </a:rPr>
              <a:t>of one</a:t>
            </a:r>
            <a:r>
              <a:rPr sz="1600" spc="-15" dirty="0">
                <a:latin typeface="Calibri"/>
                <a:cs typeface="Calibri"/>
              </a:rPr>
              <a:t> iteration?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/>
              <a:cs typeface="Calibri"/>
            </a:endParaRPr>
          </a:p>
          <a:p>
            <a:pPr marL="12700" marR="102870" indent="-635">
              <a:lnSpc>
                <a:spcPct val="100699"/>
              </a:lnSpc>
            </a:pPr>
            <a:r>
              <a:rPr sz="1600" spc="-5" dirty="0">
                <a:latin typeface="Calibri"/>
                <a:cs typeface="Calibri"/>
              </a:rPr>
              <a:t>k*n*d, </a:t>
            </a:r>
            <a:r>
              <a:rPr sz="1600" spc="-10" dirty="0">
                <a:latin typeface="Calibri"/>
                <a:cs typeface="Calibri"/>
              </a:rPr>
              <a:t>where </a:t>
            </a:r>
            <a:r>
              <a:rPr sz="1600" dirty="0">
                <a:latin typeface="Calibri"/>
                <a:cs typeface="Calibri"/>
              </a:rPr>
              <a:t>n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number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points </a:t>
            </a:r>
            <a:r>
              <a:rPr sz="1600" dirty="0">
                <a:latin typeface="Calibri"/>
                <a:cs typeface="Calibri"/>
              </a:rPr>
              <a:t>and d </a:t>
            </a:r>
            <a:r>
              <a:rPr sz="1600" spc="-5" dirty="0">
                <a:latin typeface="Calibri"/>
                <a:cs typeface="Calibri"/>
              </a:rPr>
              <a:t>time </a:t>
            </a:r>
            <a:r>
              <a:rPr sz="1600" spc="-10" dirty="0">
                <a:latin typeface="Calibri"/>
                <a:cs typeface="Calibri"/>
              </a:rPr>
              <a:t>required  </a:t>
            </a:r>
            <a:r>
              <a:rPr sz="1600" spc="-15" dirty="0">
                <a:latin typeface="Calibri"/>
                <a:cs typeface="Calibri"/>
              </a:rPr>
              <a:t>to </a:t>
            </a:r>
            <a:r>
              <a:rPr sz="1600" spc="-10" dirty="0">
                <a:latin typeface="Calibri"/>
                <a:cs typeface="Calibri"/>
              </a:rPr>
              <a:t>compute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distance </a:t>
            </a:r>
            <a:r>
              <a:rPr sz="1600" spc="-5" dirty="0">
                <a:latin typeface="Calibri"/>
                <a:cs typeface="Calibri"/>
              </a:rPr>
              <a:t>between </a:t>
            </a:r>
            <a:r>
              <a:rPr sz="1600" dirty="0">
                <a:latin typeface="Calibri"/>
                <a:cs typeface="Calibri"/>
              </a:rPr>
              <a:t>a pair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points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932121"/>
            <a:ext cx="9144000" cy="211455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34624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575036" y="4997829"/>
            <a:ext cx="542925" cy="4225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6.0002 </a:t>
            </a:r>
            <a:r>
              <a:rPr spc="-5" dirty="0"/>
              <a:t>LECTURE</a:t>
            </a:r>
            <a:r>
              <a:rPr spc="-75" dirty="0"/>
              <a:t> </a:t>
            </a:r>
            <a:r>
              <a:rPr spc="-1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783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91742"/>
            <a:ext cx="30619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20" dirty="0">
                <a:solidFill>
                  <a:srgbClr val="002060"/>
                </a:solidFill>
              </a:rPr>
              <a:t>How </a:t>
            </a:r>
            <a:r>
              <a:rPr sz="3200" u="none" dirty="0">
                <a:solidFill>
                  <a:srgbClr val="002060"/>
                </a:solidFill>
              </a:rPr>
              <a:t>to </a:t>
            </a:r>
            <a:r>
              <a:rPr sz="3200" u="none" dirty="0" smtClean="0">
                <a:solidFill>
                  <a:srgbClr val="002060"/>
                </a:solidFill>
              </a:rPr>
              <a:t>Choose</a:t>
            </a:r>
            <a:r>
              <a:rPr lang="en-US" sz="3200" spc="-330" dirty="0">
                <a:solidFill>
                  <a:srgbClr val="002060"/>
                </a:solidFill>
              </a:rPr>
              <a:t> </a:t>
            </a:r>
            <a:r>
              <a:rPr sz="3200" u="none" spc="50" dirty="0" smtClean="0">
                <a:solidFill>
                  <a:srgbClr val="002060"/>
                </a:solidFill>
              </a:rPr>
              <a:t>K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87398" y="1047750"/>
            <a:ext cx="7101840" cy="2597506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295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600" i="1" dirty="0">
                <a:latin typeface="Calibri"/>
                <a:cs typeface="Calibri"/>
              </a:rPr>
              <a:t>A </a:t>
            </a:r>
            <a:r>
              <a:rPr sz="2600" i="1" spc="-5" dirty="0">
                <a:latin typeface="Calibri"/>
                <a:cs typeface="Calibri"/>
              </a:rPr>
              <a:t>priori </a:t>
            </a:r>
            <a:r>
              <a:rPr sz="2600" spc="-5" dirty="0">
                <a:latin typeface="Calibri"/>
                <a:cs typeface="Calibri"/>
              </a:rPr>
              <a:t>knowledge about application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domain</a:t>
            </a:r>
            <a:endParaRPr sz="2600" dirty="0">
              <a:latin typeface="Calibri"/>
              <a:cs typeface="Calibri"/>
            </a:endParaRPr>
          </a:p>
          <a:p>
            <a:pPr marL="396875" lvl="1" indent="-183515">
              <a:lnSpc>
                <a:spcPct val="100000"/>
              </a:lnSpc>
              <a:spcBef>
                <a:spcPts val="18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sz="2400" spc="-5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kinds of people in the world: </a:t>
            </a:r>
            <a:r>
              <a:rPr sz="2400" dirty="0">
                <a:latin typeface="Calibri"/>
                <a:cs typeface="Calibri"/>
              </a:rPr>
              <a:t>k 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</a:p>
          <a:p>
            <a:pPr marL="396875" lvl="1" indent="-182880">
              <a:lnSpc>
                <a:spcPct val="100000"/>
              </a:lnSpc>
              <a:spcBef>
                <a:spcPts val="32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sz="2400" spc="-5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five </a:t>
            </a:r>
            <a:r>
              <a:rPr sz="2400" spc="-15" dirty="0">
                <a:latin typeface="Calibri"/>
                <a:cs typeface="Calibri"/>
              </a:rPr>
              <a:t>different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bacteria: </a:t>
            </a:r>
            <a:r>
              <a:rPr sz="2400" dirty="0">
                <a:latin typeface="Calibri"/>
                <a:cs typeface="Calibri"/>
              </a:rPr>
              <a:t>k 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</a:p>
          <a:p>
            <a:pPr marL="163830" indent="-151765">
              <a:lnSpc>
                <a:spcPct val="100000"/>
              </a:lnSpc>
              <a:spcBef>
                <a:spcPts val="1220"/>
              </a:spcBef>
              <a:buClr>
                <a:srgbClr val="295B92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600" spc="-10" dirty="0">
                <a:latin typeface="Calibri"/>
                <a:cs typeface="Calibri"/>
              </a:rPr>
              <a:t>Search </a:t>
            </a:r>
            <a:r>
              <a:rPr sz="2600" spc="-20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good</a:t>
            </a:r>
            <a:r>
              <a:rPr sz="2600" spc="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</a:t>
            </a:r>
          </a:p>
          <a:p>
            <a:pPr marL="396875" lvl="1" indent="-183515">
              <a:lnSpc>
                <a:spcPct val="100000"/>
              </a:lnSpc>
              <a:spcBef>
                <a:spcPts val="18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sz="2400" spc="-50" dirty="0">
                <a:latin typeface="Calibri"/>
                <a:cs typeface="Calibri"/>
              </a:rPr>
              <a:t>Try </a:t>
            </a:r>
            <a:r>
              <a:rPr sz="2400" spc="-15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values of </a:t>
            </a:r>
            <a:r>
              <a:rPr sz="2400" dirty="0">
                <a:latin typeface="Calibri"/>
                <a:cs typeface="Calibri"/>
              </a:rPr>
              <a:t>k and </a:t>
            </a:r>
            <a:r>
              <a:rPr sz="2400" spc="-15" dirty="0">
                <a:latin typeface="Calibri"/>
                <a:cs typeface="Calibri"/>
              </a:rPr>
              <a:t>evaluate </a:t>
            </a:r>
            <a:r>
              <a:rPr sz="2400" spc="-5" dirty="0">
                <a:latin typeface="Calibri"/>
                <a:cs typeface="Calibri"/>
              </a:rPr>
              <a:t>quality of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</a:t>
            </a:r>
            <a:endParaRPr sz="2400" dirty="0">
              <a:latin typeface="Calibri"/>
              <a:cs typeface="Calibri"/>
            </a:endParaRPr>
          </a:p>
          <a:p>
            <a:pPr marL="396875" lvl="1" indent="-182880">
              <a:lnSpc>
                <a:spcPct val="100000"/>
              </a:lnSpc>
              <a:spcBef>
                <a:spcPts val="320"/>
              </a:spcBef>
              <a:buClr>
                <a:srgbClr val="295B92"/>
              </a:buClr>
              <a:buChar char="◦"/>
              <a:tabLst>
                <a:tab pos="396875" algn="l"/>
              </a:tabLst>
            </a:pPr>
            <a:r>
              <a:rPr sz="2400" spc="-5" dirty="0">
                <a:latin typeface="Calibri"/>
                <a:cs typeface="Calibri"/>
              </a:rPr>
              <a:t>Run </a:t>
            </a:r>
            <a:r>
              <a:rPr sz="2400" spc="-15" dirty="0">
                <a:latin typeface="Calibri"/>
                <a:cs typeface="Calibri"/>
              </a:rPr>
              <a:t>hierarchical </a:t>
            </a:r>
            <a:r>
              <a:rPr sz="2400" spc="-10" dirty="0">
                <a:latin typeface="Calibri"/>
                <a:cs typeface="Calibri"/>
              </a:rPr>
              <a:t>clustering </a:t>
            </a:r>
            <a:r>
              <a:rPr sz="2400" spc="-5" dirty="0">
                <a:latin typeface="Calibri"/>
                <a:cs typeface="Calibri"/>
              </a:rPr>
              <a:t>on subset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932121"/>
            <a:ext cx="9144000" cy="211455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8"/>
                </a:moveTo>
                <a:lnTo>
                  <a:pt x="9144000" y="281838"/>
                </a:lnTo>
                <a:lnTo>
                  <a:pt x="9144000" y="0"/>
                </a:lnTo>
                <a:lnTo>
                  <a:pt x="0" y="0"/>
                </a:lnTo>
                <a:lnTo>
                  <a:pt x="0" y="281838"/>
                </a:lnTo>
                <a:close/>
              </a:path>
            </a:pathLst>
          </a:custGeom>
          <a:solidFill>
            <a:srgbClr val="509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34624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575036" y="4997829"/>
            <a:ext cx="542925" cy="4225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6.0002 </a:t>
            </a:r>
            <a:r>
              <a:rPr spc="-5" dirty="0"/>
              <a:t>LECTURE</a:t>
            </a:r>
            <a:r>
              <a:rPr spc="-75" dirty="0"/>
              <a:t> </a:t>
            </a:r>
            <a:r>
              <a:rPr spc="-10" dirty="0"/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87398" y="895350"/>
            <a:ext cx="7442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513" y="1179067"/>
            <a:ext cx="6284972" cy="1661993"/>
          </a:xfrm>
        </p:spPr>
        <p:txBody>
          <a:bodyPr/>
          <a:lstStyle/>
          <a:p>
            <a:r>
              <a:rPr lang="en-US" dirty="0" smtClean="0"/>
              <a:t>Deep unsupervised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24150"/>
            <a:ext cx="7482839" cy="12198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5080" y="973829"/>
            <a:ext cx="3900170" cy="3487420"/>
            <a:chOff x="2545080" y="973829"/>
            <a:chExt cx="3900170" cy="3487420"/>
          </a:xfrm>
        </p:grpSpPr>
        <p:sp>
          <p:nvSpPr>
            <p:cNvPr id="3" name="object 3"/>
            <p:cNvSpPr/>
            <p:nvPr/>
          </p:nvSpPr>
          <p:spPr>
            <a:xfrm>
              <a:off x="3162300" y="1427987"/>
              <a:ext cx="2872740" cy="2273935"/>
            </a:xfrm>
            <a:custGeom>
              <a:avLst/>
              <a:gdLst/>
              <a:ahLst/>
              <a:cxnLst/>
              <a:rect l="l" t="t" r="r" b="b"/>
              <a:pathLst>
                <a:path w="2872740" h="2273935">
                  <a:moveTo>
                    <a:pt x="342900" y="1714512"/>
                  </a:moveTo>
                  <a:lnTo>
                    <a:pt x="335280" y="1664220"/>
                  </a:lnTo>
                  <a:lnTo>
                    <a:pt x="312420" y="1618500"/>
                  </a:lnTo>
                  <a:lnTo>
                    <a:pt x="298704" y="1601089"/>
                  </a:lnTo>
                  <a:lnTo>
                    <a:pt x="298704" y="1717560"/>
                  </a:lnTo>
                  <a:lnTo>
                    <a:pt x="295656" y="1741944"/>
                  </a:lnTo>
                  <a:lnTo>
                    <a:pt x="275844" y="1787664"/>
                  </a:lnTo>
                  <a:lnTo>
                    <a:pt x="242316" y="1821192"/>
                  </a:lnTo>
                  <a:lnTo>
                    <a:pt x="196596" y="1839480"/>
                  </a:lnTo>
                  <a:lnTo>
                    <a:pt x="182880" y="1842528"/>
                  </a:lnTo>
                  <a:lnTo>
                    <a:pt x="156972" y="1842528"/>
                  </a:lnTo>
                  <a:lnTo>
                    <a:pt x="132588" y="1836432"/>
                  </a:lnTo>
                  <a:lnTo>
                    <a:pt x="121920" y="1831860"/>
                  </a:lnTo>
                  <a:lnTo>
                    <a:pt x="109728" y="1827288"/>
                  </a:lnTo>
                  <a:lnTo>
                    <a:pt x="100584" y="1819668"/>
                  </a:lnTo>
                  <a:lnTo>
                    <a:pt x="89916" y="1813572"/>
                  </a:lnTo>
                  <a:lnTo>
                    <a:pt x="80772" y="1804428"/>
                  </a:lnTo>
                  <a:lnTo>
                    <a:pt x="54864" y="1764804"/>
                  </a:lnTo>
                  <a:lnTo>
                    <a:pt x="45720" y="1728228"/>
                  </a:lnTo>
                  <a:lnTo>
                    <a:pt x="45720" y="1702320"/>
                  </a:lnTo>
                  <a:lnTo>
                    <a:pt x="47244" y="1688604"/>
                  </a:lnTo>
                  <a:lnTo>
                    <a:pt x="51816" y="1676412"/>
                  </a:lnTo>
                  <a:lnTo>
                    <a:pt x="54864" y="1665744"/>
                  </a:lnTo>
                  <a:lnTo>
                    <a:pt x="67056" y="1644408"/>
                  </a:lnTo>
                  <a:lnTo>
                    <a:pt x="74676" y="1633740"/>
                  </a:lnTo>
                  <a:lnTo>
                    <a:pt x="91440" y="1616976"/>
                  </a:lnTo>
                  <a:lnTo>
                    <a:pt x="102108" y="1610880"/>
                  </a:lnTo>
                  <a:lnTo>
                    <a:pt x="112776" y="1603260"/>
                  </a:lnTo>
                  <a:lnTo>
                    <a:pt x="123444" y="1598688"/>
                  </a:lnTo>
                  <a:lnTo>
                    <a:pt x="135636" y="1594116"/>
                  </a:lnTo>
                  <a:lnTo>
                    <a:pt x="147828" y="1591068"/>
                  </a:lnTo>
                  <a:lnTo>
                    <a:pt x="160020" y="1589544"/>
                  </a:lnTo>
                  <a:lnTo>
                    <a:pt x="185928" y="1589544"/>
                  </a:lnTo>
                  <a:lnTo>
                    <a:pt x="222504" y="1600212"/>
                  </a:lnTo>
                  <a:lnTo>
                    <a:pt x="262128" y="1627644"/>
                  </a:lnTo>
                  <a:lnTo>
                    <a:pt x="289560" y="1667268"/>
                  </a:lnTo>
                  <a:lnTo>
                    <a:pt x="298704" y="1717560"/>
                  </a:lnTo>
                  <a:lnTo>
                    <a:pt x="298704" y="1601089"/>
                  </a:lnTo>
                  <a:lnTo>
                    <a:pt x="266700" y="1572780"/>
                  </a:lnTo>
                  <a:lnTo>
                    <a:pt x="220980" y="1551444"/>
                  </a:lnTo>
                  <a:lnTo>
                    <a:pt x="187452" y="1545348"/>
                  </a:lnTo>
                  <a:lnTo>
                    <a:pt x="152400" y="1545348"/>
                  </a:lnTo>
                  <a:lnTo>
                    <a:pt x="103632" y="1559064"/>
                  </a:lnTo>
                  <a:lnTo>
                    <a:pt x="50292" y="1595640"/>
                  </a:lnTo>
                  <a:lnTo>
                    <a:pt x="21336" y="1635264"/>
                  </a:lnTo>
                  <a:lnTo>
                    <a:pt x="1524" y="1699272"/>
                  </a:lnTo>
                  <a:lnTo>
                    <a:pt x="0" y="1717560"/>
                  </a:lnTo>
                  <a:lnTo>
                    <a:pt x="1524" y="1734324"/>
                  </a:lnTo>
                  <a:lnTo>
                    <a:pt x="21336" y="1798332"/>
                  </a:lnTo>
                  <a:lnTo>
                    <a:pt x="45720" y="1830984"/>
                  </a:lnTo>
                  <a:lnTo>
                    <a:pt x="51816" y="1837956"/>
                  </a:lnTo>
                  <a:lnTo>
                    <a:pt x="91440" y="1866912"/>
                  </a:lnTo>
                  <a:lnTo>
                    <a:pt x="138684" y="1883676"/>
                  </a:lnTo>
                  <a:lnTo>
                    <a:pt x="155448" y="1886724"/>
                  </a:lnTo>
                  <a:lnTo>
                    <a:pt x="190500" y="1886724"/>
                  </a:lnTo>
                  <a:lnTo>
                    <a:pt x="239268" y="1873008"/>
                  </a:lnTo>
                  <a:lnTo>
                    <a:pt x="281940" y="1847100"/>
                  </a:lnTo>
                  <a:lnTo>
                    <a:pt x="298704" y="1831200"/>
                  </a:lnTo>
                  <a:lnTo>
                    <a:pt x="304800" y="1824240"/>
                  </a:lnTo>
                  <a:lnTo>
                    <a:pt x="323088" y="1796808"/>
                  </a:lnTo>
                  <a:lnTo>
                    <a:pt x="329184" y="1781568"/>
                  </a:lnTo>
                  <a:lnTo>
                    <a:pt x="335280" y="1764804"/>
                  </a:lnTo>
                  <a:lnTo>
                    <a:pt x="339852" y="1749564"/>
                  </a:lnTo>
                  <a:lnTo>
                    <a:pt x="342900" y="1714512"/>
                  </a:lnTo>
                  <a:close/>
                </a:path>
                <a:path w="2872740" h="2273935">
                  <a:moveTo>
                    <a:pt x="643128" y="1362468"/>
                  </a:moveTo>
                  <a:lnTo>
                    <a:pt x="635508" y="1312176"/>
                  </a:lnTo>
                  <a:lnTo>
                    <a:pt x="612648" y="1266456"/>
                  </a:lnTo>
                  <a:lnTo>
                    <a:pt x="598932" y="1249692"/>
                  </a:lnTo>
                  <a:lnTo>
                    <a:pt x="598932" y="1365516"/>
                  </a:lnTo>
                  <a:lnTo>
                    <a:pt x="595884" y="1389900"/>
                  </a:lnTo>
                  <a:lnTo>
                    <a:pt x="576072" y="1435620"/>
                  </a:lnTo>
                  <a:lnTo>
                    <a:pt x="541020" y="1469148"/>
                  </a:lnTo>
                  <a:lnTo>
                    <a:pt x="507492" y="1484388"/>
                  </a:lnTo>
                  <a:lnTo>
                    <a:pt x="496824" y="1487436"/>
                  </a:lnTo>
                  <a:lnTo>
                    <a:pt x="483108" y="1490484"/>
                  </a:lnTo>
                  <a:lnTo>
                    <a:pt x="470916" y="1490484"/>
                  </a:lnTo>
                  <a:lnTo>
                    <a:pt x="457200" y="1488960"/>
                  </a:lnTo>
                  <a:lnTo>
                    <a:pt x="445008" y="1487436"/>
                  </a:lnTo>
                  <a:lnTo>
                    <a:pt x="432816" y="1484388"/>
                  </a:lnTo>
                  <a:lnTo>
                    <a:pt x="422148" y="1479816"/>
                  </a:lnTo>
                  <a:lnTo>
                    <a:pt x="409956" y="1475244"/>
                  </a:lnTo>
                  <a:lnTo>
                    <a:pt x="365760" y="1434096"/>
                  </a:lnTo>
                  <a:lnTo>
                    <a:pt x="355092" y="1411236"/>
                  </a:lnTo>
                  <a:lnTo>
                    <a:pt x="350520" y="1400568"/>
                  </a:lnTo>
                  <a:lnTo>
                    <a:pt x="347472" y="1388376"/>
                  </a:lnTo>
                  <a:lnTo>
                    <a:pt x="345948" y="1376184"/>
                  </a:lnTo>
                  <a:lnTo>
                    <a:pt x="344424" y="1362468"/>
                  </a:lnTo>
                  <a:lnTo>
                    <a:pt x="345948" y="1350276"/>
                  </a:lnTo>
                  <a:lnTo>
                    <a:pt x="347472" y="1336560"/>
                  </a:lnTo>
                  <a:lnTo>
                    <a:pt x="367284" y="1292364"/>
                  </a:lnTo>
                  <a:lnTo>
                    <a:pt x="402336" y="1257312"/>
                  </a:lnTo>
                  <a:lnTo>
                    <a:pt x="423672" y="1246644"/>
                  </a:lnTo>
                  <a:lnTo>
                    <a:pt x="434340" y="1242072"/>
                  </a:lnTo>
                  <a:lnTo>
                    <a:pt x="446532" y="1239024"/>
                  </a:lnTo>
                  <a:lnTo>
                    <a:pt x="460248" y="1237500"/>
                  </a:lnTo>
                  <a:lnTo>
                    <a:pt x="486156" y="1237500"/>
                  </a:lnTo>
                  <a:lnTo>
                    <a:pt x="498348" y="1239024"/>
                  </a:lnTo>
                  <a:lnTo>
                    <a:pt x="510540" y="1243596"/>
                  </a:lnTo>
                  <a:lnTo>
                    <a:pt x="521208" y="1246644"/>
                  </a:lnTo>
                  <a:lnTo>
                    <a:pt x="562356" y="1274076"/>
                  </a:lnTo>
                  <a:lnTo>
                    <a:pt x="588264" y="1315224"/>
                  </a:lnTo>
                  <a:lnTo>
                    <a:pt x="598932" y="1365516"/>
                  </a:lnTo>
                  <a:lnTo>
                    <a:pt x="598932" y="1249692"/>
                  </a:lnTo>
                  <a:lnTo>
                    <a:pt x="591312" y="1242072"/>
                  </a:lnTo>
                  <a:lnTo>
                    <a:pt x="566928" y="1220736"/>
                  </a:lnTo>
                  <a:lnTo>
                    <a:pt x="551688" y="1213116"/>
                  </a:lnTo>
                  <a:lnTo>
                    <a:pt x="537972" y="1205496"/>
                  </a:lnTo>
                  <a:lnTo>
                    <a:pt x="521208" y="1199400"/>
                  </a:lnTo>
                  <a:lnTo>
                    <a:pt x="487680" y="1193304"/>
                  </a:lnTo>
                  <a:lnTo>
                    <a:pt x="470916" y="1191780"/>
                  </a:lnTo>
                  <a:lnTo>
                    <a:pt x="452628" y="1193304"/>
                  </a:lnTo>
                  <a:lnTo>
                    <a:pt x="388620" y="1213116"/>
                  </a:lnTo>
                  <a:lnTo>
                    <a:pt x="350520" y="1243596"/>
                  </a:lnTo>
                  <a:lnTo>
                    <a:pt x="320040" y="1283220"/>
                  </a:lnTo>
                  <a:lnTo>
                    <a:pt x="303276" y="1330464"/>
                  </a:lnTo>
                  <a:lnTo>
                    <a:pt x="300228" y="1365516"/>
                  </a:lnTo>
                  <a:lnTo>
                    <a:pt x="301752" y="1382280"/>
                  </a:lnTo>
                  <a:lnTo>
                    <a:pt x="313944" y="1431048"/>
                  </a:lnTo>
                  <a:lnTo>
                    <a:pt x="339852" y="1473720"/>
                  </a:lnTo>
                  <a:lnTo>
                    <a:pt x="344424" y="1478292"/>
                  </a:lnTo>
                  <a:lnTo>
                    <a:pt x="352044" y="1485912"/>
                  </a:lnTo>
                  <a:lnTo>
                    <a:pt x="391668" y="1514868"/>
                  </a:lnTo>
                  <a:lnTo>
                    <a:pt x="438912" y="1531632"/>
                  </a:lnTo>
                  <a:lnTo>
                    <a:pt x="455676" y="1534680"/>
                  </a:lnTo>
                  <a:lnTo>
                    <a:pt x="472440" y="1534680"/>
                  </a:lnTo>
                  <a:lnTo>
                    <a:pt x="524256" y="1527060"/>
                  </a:lnTo>
                  <a:lnTo>
                    <a:pt x="568452" y="1504200"/>
                  </a:lnTo>
                  <a:lnTo>
                    <a:pt x="598932" y="1478292"/>
                  </a:lnTo>
                  <a:lnTo>
                    <a:pt x="605028" y="1472196"/>
                  </a:lnTo>
                  <a:lnTo>
                    <a:pt x="623316" y="1444764"/>
                  </a:lnTo>
                  <a:lnTo>
                    <a:pt x="629412" y="1429524"/>
                  </a:lnTo>
                  <a:lnTo>
                    <a:pt x="635508" y="1412760"/>
                  </a:lnTo>
                  <a:lnTo>
                    <a:pt x="640080" y="1397520"/>
                  </a:lnTo>
                  <a:lnTo>
                    <a:pt x="643128" y="1362468"/>
                  </a:lnTo>
                  <a:close/>
                </a:path>
                <a:path w="2872740" h="2273935">
                  <a:moveTo>
                    <a:pt x="729996" y="2101608"/>
                  </a:moveTo>
                  <a:lnTo>
                    <a:pt x="722376" y="2051316"/>
                  </a:lnTo>
                  <a:lnTo>
                    <a:pt x="699516" y="2005596"/>
                  </a:lnTo>
                  <a:lnTo>
                    <a:pt x="685800" y="1988185"/>
                  </a:lnTo>
                  <a:lnTo>
                    <a:pt x="685800" y="2104656"/>
                  </a:lnTo>
                  <a:lnTo>
                    <a:pt x="682752" y="2129040"/>
                  </a:lnTo>
                  <a:lnTo>
                    <a:pt x="662940" y="2174760"/>
                  </a:lnTo>
                  <a:lnTo>
                    <a:pt x="629412" y="2208288"/>
                  </a:lnTo>
                  <a:lnTo>
                    <a:pt x="583692" y="2226576"/>
                  </a:lnTo>
                  <a:lnTo>
                    <a:pt x="569976" y="2229624"/>
                  </a:lnTo>
                  <a:lnTo>
                    <a:pt x="557784" y="2229624"/>
                  </a:lnTo>
                  <a:lnTo>
                    <a:pt x="544068" y="2228100"/>
                  </a:lnTo>
                  <a:lnTo>
                    <a:pt x="531876" y="2226576"/>
                  </a:lnTo>
                  <a:lnTo>
                    <a:pt x="519684" y="2223528"/>
                  </a:lnTo>
                  <a:lnTo>
                    <a:pt x="509016" y="2218956"/>
                  </a:lnTo>
                  <a:lnTo>
                    <a:pt x="496824" y="2214384"/>
                  </a:lnTo>
                  <a:lnTo>
                    <a:pt x="487680" y="2206764"/>
                  </a:lnTo>
                  <a:lnTo>
                    <a:pt x="477012" y="2200668"/>
                  </a:lnTo>
                  <a:lnTo>
                    <a:pt x="467868" y="2191524"/>
                  </a:lnTo>
                  <a:lnTo>
                    <a:pt x="441960" y="2151900"/>
                  </a:lnTo>
                  <a:lnTo>
                    <a:pt x="432816" y="2115324"/>
                  </a:lnTo>
                  <a:lnTo>
                    <a:pt x="432816" y="2089416"/>
                  </a:lnTo>
                  <a:lnTo>
                    <a:pt x="434340" y="2075700"/>
                  </a:lnTo>
                  <a:lnTo>
                    <a:pt x="438912" y="2063508"/>
                  </a:lnTo>
                  <a:lnTo>
                    <a:pt x="441960" y="2052840"/>
                  </a:lnTo>
                  <a:lnTo>
                    <a:pt x="454152" y="2031504"/>
                  </a:lnTo>
                  <a:lnTo>
                    <a:pt x="461772" y="2020836"/>
                  </a:lnTo>
                  <a:lnTo>
                    <a:pt x="478536" y="2004072"/>
                  </a:lnTo>
                  <a:lnTo>
                    <a:pt x="489204" y="1997976"/>
                  </a:lnTo>
                  <a:lnTo>
                    <a:pt x="499872" y="1990356"/>
                  </a:lnTo>
                  <a:lnTo>
                    <a:pt x="510540" y="1985784"/>
                  </a:lnTo>
                  <a:lnTo>
                    <a:pt x="522732" y="1981212"/>
                  </a:lnTo>
                  <a:lnTo>
                    <a:pt x="534924" y="1978164"/>
                  </a:lnTo>
                  <a:lnTo>
                    <a:pt x="547116" y="1976640"/>
                  </a:lnTo>
                  <a:lnTo>
                    <a:pt x="573024" y="1976640"/>
                  </a:lnTo>
                  <a:lnTo>
                    <a:pt x="609600" y="1987308"/>
                  </a:lnTo>
                  <a:lnTo>
                    <a:pt x="649224" y="2014740"/>
                  </a:lnTo>
                  <a:lnTo>
                    <a:pt x="676656" y="2054364"/>
                  </a:lnTo>
                  <a:lnTo>
                    <a:pt x="685800" y="2104656"/>
                  </a:lnTo>
                  <a:lnTo>
                    <a:pt x="685800" y="1988185"/>
                  </a:lnTo>
                  <a:lnTo>
                    <a:pt x="653796" y="1959876"/>
                  </a:lnTo>
                  <a:lnTo>
                    <a:pt x="608076" y="1938540"/>
                  </a:lnTo>
                  <a:lnTo>
                    <a:pt x="574548" y="1932444"/>
                  </a:lnTo>
                  <a:lnTo>
                    <a:pt x="539496" y="1932444"/>
                  </a:lnTo>
                  <a:lnTo>
                    <a:pt x="490728" y="1946160"/>
                  </a:lnTo>
                  <a:lnTo>
                    <a:pt x="437388" y="1982736"/>
                  </a:lnTo>
                  <a:lnTo>
                    <a:pt x="408432" y="2022360"/>
                  </a:lnTo>
                  <a:lnTo>
                    <a:pt x="388620" y="2086368"/>
                  </a:lnTo>
                  <a:lnTo>
                    <a:pt x="387096" y="2104656"/>
                  </a:lnTo>
                  <a:lnTo>
                    <a:pt x="388620" y="2121420"/>
                  </a:lnTo>
                  <a:lnTo>
                    <a:pt x="408432" y="2185428"/>
                  </a:lnTo>
                  <a:lnTo>
                    <a:pt x="432816" y="2218080"/>
                  </a:lnTo>
                  <a:lnTo>
                    <a:pt x="438912" y="2225052"/>
                  </a:lnTo>
                  <a:lnTo>
                    <a:pt x="478536" y="2254008"/>
                  </a:lnTo>
                  <a:lnTo>
                    <a:pt x="525780" y="2270772"/>
                  </a:lnTo>
                  <a:lnTo>
                    <a:pt x="542544" y="2273820"/>
                  </a:lnTo>
                  <a:lnTo>
                    <a:pt x="559308" y="2273820"/>
                  </a:lnTo>
                  <a:lnTo>
                    <a:pt x="611124" y="2266200"/>
                  </a:lnTo>
                  <a:lnTo>
                    <a:pt x="655320" y="2244864"/>
                  </a:lnTo>
                  <a:lnTo>
                    <a:pt x="685800" y="2218296"/>
                  </a:lnTo>
                  <a:lnTo>
                    <a:pt x="691896" y="2211336"/>
                  </a:lnTo>
                  <a:lnTo>
                    <a:pt x="710184" y="2183904"/>
                  </a:lnTo>
                  <a:lnTo>
                    <a:pt x="716280" y="2168664"/>
                  </a:lnTo>
                  <a:lnTo>
                    <a:pt x="722376" y="2151900"/>
                  </a:lnTo>
                  <a:lnTo>
                    <a:pt x="726948" y="2136660"/>
                  </a:lnTo>
                  <a:lnTo>
                    <a:pt x="729996" y="2101608"/>
                  </a:lnTo>
                  <a:close/>
                </a:path>
                <a:path w="2872740" h="2273935">
                  <a:moveTo>
                    <a:pt x="1027176" y="1648980"/>
                  </a:moveTo>
                  <a:lnTo>
                    <a:pt x="1013460" y="1600212"/>
                  </a:lnTo>
                  <a:lnTo>
                    <a:pt x="987552" y="1557540"/>
                  </a:lnTo>
                  <a:lnTo>
                    <a:pt x="982980" y="1552321"/>
                  </a:lnTo>
                  <a:lnTo>
                    <a:pt x="982980" y="1655076"/>
                  </a:lnTo>
                  <a:lnTo>
                    <a:pt x="982980" y="1680984"/>
                  </a:lnTo>
                  <a:lnTo>
                    <a:pt x="979932" y="1694700"/>
                  </a:lnTo>
                  <a:lnTo>
                    <a:pt x="976884" y="1706892"/>
                  </a:lnTo>
                  <a:lnTo>
                    <a:pt x="967740" y="1728228"/>
                  </a:lnTo>
                  <a:lnTo>
                    <a:pt x="960120" y="1738896"/>
                  </a:lnTo>
                  <a:lnTo>
                    <a:pt x="954024" y="1749564"/>
                  </a:lnTo>
                  <a:lnTo>
                    <a:pt x="944880" y="1757184"/>
                  </a:lnTo>
                  <a:lnTo>
                    <a:pt x="935736" y="1766328"/>
                  </a:lnTo>
                  <a:lnTo>
                    <a:pt x="926592" y="1773948"/>
                  </a:lnTo>
                  <a:lnTo>
                    <a:pt x="880872" y="1792236"/>
                  </a:lnTo>
                  <a:lnTo>
                    <a:pt x="868680" y="1793760"/>
                  </a:lnTo>
                  <a:lnTo>
                    <a:pt x="842772" y="1793760"/>
                  </a:lnTo>
                  <a:lnTo>
                    <a:pt x="784860" y="1772424"/>
                  </a:lnTo>
                  <a:lnTo>
                    <a:pt x="766572" y="1755660"/>
                  </a:lnTo>
                  <a:lnTo>
                    <a:pt x="757428" y="1748040"/>
                  </a:lnTo>
                  <a:lnTo>
                    <a:pt x="751332" y="1737372"/>
                  </a:lnTo>
                  <a:lnTo>
                    <a:pt x="743712" y="1726704"/>
                  </a:lnTo>
                  <a:lnTo>
                    <a:pt x="739140" y="1716036"/>
                  </a:lnTo>
                  <a:lnTo>
                    <a:pt x="734568" y="1703844"/>
                  </a:lnTo>
                  <a:lnTo>
                    <a:pt x="731520" y="1691652"/>
                  </a:lnTo>
                  <a:lnTo>
                    <a:pt x="729996" y="1679460"/>
                  </a:lnTo>
                  <a:lnTo>
                    <a:pt x="729996" y="1653552"/>
                  </a:lnTo>
                  <a:lnTo>
                    <a:pt x="740664" y="1616976"/>
                  </a:lnTo>
                  <a:lnTo>
                    <a:pt x="768096" y="1577352"/>
                  </a:lnTo>
                  <a:lnTo>
                    <a:pt x="807720" y="1549920"/>
                  </a:lnTo>
                  <a:lnTo>
                    <a:pt x="844296" y="1540776"/>
                  </a:lnTo>
                  <a:lnTo>
                    <a:pt x="858012" y="1540776"/>
                  </a:lnTo>
                  <a:lnTo>
                    <a:pt x="906780" y="1551444"/>
                  </a:lnTo>
                  <a:lnTo>
                    <a:pt x="946404" y="1578876"/>
                  </a:lnTo>
                  <a:lnTo>
                    <a:pt x="973836" y="1620024"/>
                  </a:lnTo>
                  <a:lnTo>
                    <a:pt x="979932" y="1642884"/>
                  </a:lnTo>
                  <a:lnTo>
                    <a:pt x="982980" y="1655076"/>
                  </a:lnTo>
                  <a:lnTo>
                    <a:pt x="982980" y="1552321"/>
                  </a:lnTo>
                  <a:lnTo>
                    <a:pt x="976884" y="1545348"/>
                  </a:lnTo>
                  <a:lnTo>
                    <a:pt x="937260" y="1516392"/>
                  </a:lnTo>
                  <a:lnTo>
                    <a:pt x="890016" y="1499628"/>
                  </a:lnTo>
                  <a:lnTo>
                    <a:pt x="873252" y="1496580"/>
                  </a:lnTo>
                  <a:lnTo>
                    <a:pt x="854964" y="1496580"/>
                  </a:lnTo>
                  <a:lnTo>
                    <a:pt x="804672" y="1504200"/>
                  </a:lnTo>
                  <a:lnTo>
                    <a:pt x="758952" y="1527060"/>
                  </a:lnTo>
                  <a:lnTo>
                    <a:pt x="723900" y="1559064"/>
                  </a:lnTo>
                  <a:lnTo>
                    <a:pt x="697992" y="1601736"/>
                  </a:lnTo>
                  <a:lnTo>
                    <a:pt x="685800" y="1650504"/>
                  </a:lnTo>
                  <a:lnTo>
                    <a:pt x="685800" y="1685556"/>
                  </a:lnTo>
                  <a:lnTo>
                    <a:pt x="699516" y="1735848"/>
                  </a:lnTo>
                  <a:lnTo>
                    <a:pt x="729996" y="1782216"/>
                  </a:lnTo>
                  <a:lnTo>
                    <a:pt x="736092" y="1789188"/>
                  </a:lnTo>
                  <a:lnTo>
                    <a:pt x="775716" y="1818144"/>
                  </a:lnTo>
                  <a:lnTo>
                    <a:pt x="839724" y="1837956"/>
                  </a:lnTo>
                  <a:lnTo>
                    <a:pt x="874776" y="1837956"/>
                  </a:lnTo>
                  <a:lnTo>
                    <a:pt x="938784" y="1818144"/>
                  </a:lnTo>
                  <a:lnTo>
                    <a:pt x="978408" y="1787664"/>
                  </a:lnTo>
                  <a:lnTo>
                    <a:pt x="982980" y="1782432"/>
                  </a:lnTo>
                  <a:lnTo>
                    <a:pt x="989076" y="1775472"/>
                  </a:lnTo>
                  <a:lnTo>
                    <a:pt x="1014984" y="1732800"/>
                  </a:lnTo>
                  <a:lnTo>
                    <a:pt x="1027176" y="1684032"/>
                  </a:lnTo>
                  <a:lnTo>
                    <a:pt x="1027176" y="1648980"/>
                  </a:lnTo>
                  <a:close/>
                </a:path>
                <a:path w="2872740" h="2273935">
                  <a:moveTo>
                    <a:pt x="2194560" y="986040"/>
                  </a:moveTo>
                  <a:lnTo>
                    <a:pt x="2186940" y="935748"/>
                  </a:lnTo>
                  <a:lnTo>
                    <a:pt x="2154936" y="877836"/>
                  </a:lnTo>
                  <a:lnTo>
                    <a:pt x="2150364" y="872617"/>
                  </a:lnTo>
                  <a:lnTo>
                    <a:pt x="2150364" y="975372"/>
                  </a:lnTo>
                  <a:lnTo>
                    <a:pt x="2150364" y="989088"/>
                  </a:lnTo>
                  <a:lnTo>
                    <a:pt x="2144268" y="1027188"/>
                  </a:lnTo>
                  <a:lnTo>
                    <a:pt x="2119884" y="1069860"/>
                  </a:lnTo>
                  <a:lnTo>
                    <a:pt x="2093976" y="1092720"/>
                  </a:lnTo>
                  <a:lnTo>
                    <a:pt x="2083308" y="1100340"/>
                  </a:lnTo>
                  <a:lnTo>
                    <a:pt x="2072640" y="1104912"/>
                  </a:lnTo>
                  <a:lnTo>
                    <a:pt x="2060448" y="1109484"/>
                  </a:lnTo>
                  <a:lnTo>
                    <a:pt x="2048256" y="1112532"/>
                  </a:lnTo>
                  <a:lnTo>
                    <a:pt x="2036064" y="1114056"/>
                  </a:lnTo>
                  <a:lnTo>
                    <a:pt x="2010156" y="1114056"/>
                  </a:lnTo>
                  <a:lnTo>
                    <a:pt x="1996440" y="1111008"/>
                  </a:lnTo>
                  <a:lnTo>
                    <a:pt x="1984248" y="1107960"/>
                  </a:lnTo>
                  <a:lnTo>
                    <a:pt x="1973580" y="1103388"/>
                  </a:lnTo>
                  <a:lnTo>
                    <a:pt x="1961388" y="1098816"/>
                  </a:lnTo>
                  <a:lnTo>
                    <a:pt x="1952244" y="1092720"/>
                  </a:lnTo>
                  <a:lnTo>
                    <a:pt x="1941576" y="1085100"/>
                  </a:lnTo>
                  <a:lnTo>
                    <a:pt x="1933956" y="1075956"/>
                  </a:lnTo>
                  <a:lnTo>
                    <a:pt x="1924812" y="1066812"/>
                  </a:lnTo>
                  <a:lnTo>
                    <a:pt x="1901952" y="1024140"/>
                  </a:lnTo>
                  <a:lnTo>
                    <a:pt x="1897380" y="999756"/>
                  </a:lnTo>
                  <a:lnTo>
                    <a:pt x="1897380" y="973848"/>
                  </a:lnTo>
                  <a:lnTo>
                    <a:pt x="1906524" y="937272"/>
                  </a:lnTo>
                  <a:lnTo>
                    <a:pt x="1918716" y="915936"/>
                  </a:lnTo>
                  <a:lnTo>
                    <a:pt x="1926336" y="906792"/>
                  </a:lnTo>
                  <a:lnTo>
                    <a:pt x="1935480" y="897648"/>
                  </a:lnTo>
                  <a:lnTo>
                    <a:pt x="1943100" y="888504"/>
                  </a:lnTo>
                  <a:lnTo>
                    <a:pt x="1975104" y="870216"/>
                  </a:lnTo>
                  <a:lnTo>
                    <a:pt x="1987296" y="865644"/>
                  </a:lnTo>
                  <a:lnTo>
                    <a:pt x="1999488" y="862596"/>
                  </a:lnTo>
                  <a:lnTo>
                    <a:pt x="2011680" y="861072"/>
                  </a:lnTo>
                  <a:lnTo>
                    <a:pt x="2037588" y="861072"/>
                  </a:lnTo>
                  <a:lnTo>
                    <a:pt x="2061972" y="867168"/>
                  </a:lnTo>
                  <a:lnTo>
                    <a:pt x="2074164" y="871740"/>
                  </a:lnTo>
                  <a:lnTo>
                    <a:pt x="2084832" y="876312"/>
                  </a:lnTo>
                  <a:lnTo>
                    <a:pt x="2095500" y="883932"/>
                  </a:lnTo>
                  <a:lnTo>
                    <a:pt x="2104644" y="890028"/>
                  </a:lnTo>
                  <a:lnTo>
                    <a:pt x="2113788" y="899172"/>
                  </a:lnTo>
                  <a:lnTo>
                    <a:pt x="2129028" y="917460"/>
                  </a:lnTo>
                  <a:lnTo>
                    <a:pt x="2141220" y="938796"/>
                  </a:lnTo>
                  <a:lnTo>
                    <a:pt x="2150364" y="975372"/>
                  </a:lnTo>
                  <a:lnTo>
                    <a:pt x="2150364" y="872617"/>
                  </a:lnTo>
                  <a:lnTo>
                    <a:pt x="2104644" y="836688"/>
                  </a:lnTo>
                  <a:lnTo>
                    <a:pt x="2072640" y="824496"/>
                  </a:lnTo>
                  <a:lnTo>
                    <a:pt x="2057400" y="819924"/>
                  </a:lnTo>
                  <a:lnTo>
                    <a:pt x="2040636" y="816876"/>
                  </a:lnTo>
                  <a:lnTo>
                    <a:pt x="2005584" y="816876"/>
                  </a:lnTo>
                  <a:lnTo>
                    <a:pt x="1988820" y="819924"/>
                  </a:lnTo>
                  <a:lnTo>
                    <a:pt x="1972056" y="824496"/>
                  </a:lnTo>
                  <a:lnTo>
                    <a:pt x="1955292" y="830592"/>
                  </a:lnTo>
                  <a:lnTo>
                    <a:pt x="1941576" y="838212"/>
                  </a:lnTo>
                  <a:lnTo>
                    <a:pt x="1926336" y="845832"/>
                  </a:lnTo>
                  <a:lnTo>
                    <a:pt x="1891284" y="879360"/>
                  </a:lnTo>
                  <a:lnTo>
                    <a:pt x="1865376" y="922032"/>
                  </a:lnTo>
                  <a:lnTo>
                    <a:pt x="1853184" y="970800"/>
                  </a:lnTo>
                  <a:lnTo>
                    <a:pt x="1853184" y="1005852"/>
                  </a:lnTo>
                  <a:lnTo>
                    <a:pt x="1872996" y="1069860"/>
                  </a:lnTo>
                  <a:lnTo>
                    <a:pt x="1897380" y="1102512"/>
                  </a:lnTo>
                  <a:lnTo>
                    <a:pt x="1903476" y="1109484"/>
                  </a:lnTo>
                  <a:lnTo>
                    <a:pt x="1943100" y="1138440"/>
                  </a:lnTo>
                  <a:lnTo>
                    <a:pt x="1990344" y="1155204"/>
                  </a:lnTo>
                  <a:lnTo>
                    <a:pt x="2007108" y="1158252"/>
                  </a:lnTo>
                  <a:lnTo>
                    <a:pt x="2042160" y="1158252"/>
                  </a:lnTo>
                  <a:lnTo>
                    <a:pt x="2090928" y="1144536"/>
                  </a:lnTo>
                  <a:lnTo>
                    <a:pt x="2133600" y="1118628"/>
                  </a:lnTo>
                  <a:lnTo>
                    <a:pt x="2150364" y="1102728"/>
                  </a:lnTo>
                  <a:lnTo>
                    <a:pt x="2156460" y="1095768"/>
                  </a:lnTo>
                  <a:lnTo>
                    <a:pt x="2174748" y="1068336"/>
                  </a:lnTo>
                  <a:lnTo>
                    <a:pt x="2186940" y="1037856"/>
                  </a:lnTo>
                  <a:lnTo>
                    <a:pt x="2191512" y="1021092"/>
                  </a:lnTo>
                  <a:lnTo>
                    <a:pt x="2194560" y="1004328"/>
                  </a:lnTo>
                  <a:lnTo>
                    <a:pt x="2194560" y="986040"/>
                  </a:lnTo>
                  <a:close/>
                </a:path>
                <a:path w="2872740" h="2273935">
                  <a:moveTo>
                    <a:pt x="2308860" y="626376"/>
                  </a:moveTo>
                  <a:lnTo>
                    <a:pt x="2301240" y="576084"/>
                  </a:lnTo>
                  <a:lnTo>
                    <a:pt x="2269236" y="518172"/>
                  </a:lnTo>
                  <a:lnTo>
                    <a:pt x="2264664" y="512953"/>
                  </a:lnTo>
                  <a:lnTo>
                    <a:pt x="2264664" y="615708"/>
                  </a:lnTo>
                  <a:lnTo>
                    <a:pt x="2264664" y="629424"/>
                  </a:lnTo>
                  <a:lnTo>
                    <a:pt x="2263140" y="641616"/>
                  </a:lnTo>
                  <a:lnTo>
                    <a:pt x="2261616" y="655332"/>
                  </a:lnTo>
                  <a:lnTo>
                    <a:pt x="2258568" y="667524"/>
                  </a:lnTo>
                  <a:lnTo>
                    <a:pt x="2253996" y="678192"/>
                  </a:lnTo>
                  <a:lnTo>
                    <a:pt x="2249424" y="690384"/>
                  </a:lnTo>
                  <a:lnTo>
                    <a:pt x="2241804" y="699528"/>
                  </a:lnTo>
                  <a:lnTo>
                    <a:pt x="2208276" y="734580"/>
                  </a:lnTo>
                  <a:lnTo>
                    <a:pt x="2185416" y="745248"/>
                  </a:lnTo>
                  <a:lnTo>
                    <a:pt x="2174748" y="749820"/>
                  </a:lnTo>
                  <a:lnTo>
                    <a:pt x="2162556" y="752868"/>
                  </a:lnTo>
                  <a:lnTo>
                    <a:pt x="2150364" y="754392"/>
                  </a:lnTo>
                  <a:lnTo>
                    <a:pt x="2124456" y="754392"/>
                  </a:lnTo>
                  <a:lnTo>
                    <a:pt x="2066544" y="733056"/>
                  </a:lnTo>
                  <a:lnTo>
                    <a:pt x="2048256" y="716292"/>
                  </a:lnTo>
                  <a:lnTo>
                    <a:pt x="2039112" y="708672"/>
                  </a:lnTo>
                  <a:lnTo>
                    <a:pt x="2016252" y="664476"/>
                  </a:lnTo>
                  <a:lnTo>
                    <a:pt x="2011680" y="640092"/>
                  </a:lnTo>
                  <a:lnTo>
                    <a:pt x="2011680" y="614184"/>
                  </a:lnTo>
                  <a:lnTo>
                    <a:pt x="2033016" y="556272"/>
                  </a:lnTo>
                  <a:lnTo>
                    <a:pt x="2068068" y="522744"/>
                  </a:lnTo>
                  <a:lnTo>
                    <a:pt x="2125980" y="501408"/>
                  </a:lnTo>
                  <a:lnTo>
                    <a:pt x="2139696" y="501408"/>
                  </a:lnTo>
                  <a:lnTo>
                    <a:pt x="2188464" y="512076"/>
                  </a:lnTo>
                  <a:lnTo>
                    <a:pt x="2209800" y="524268"/>
                  </a:lnTo>
                  <a:lnTo>
                    <a:pt x="2218944" y="530364"/>
                  </a:lnTo>
                  <a:lnTo>
                    <a:pt x="2228088" y="539508"/>
                  </a:lnTo>
                  <a:lnTo>
                    <a:pt x="2243328" y="557796"/>
                  </a:lnTo>
                  <a:lnTo>
                    <a:pt x="2255520" y="579132"/>
                  </a:lnTo>
                  <a:lnTo>
                    <a:pt x="2264664" y="615708"/>
                  </a:lnTo>
                  <a:lnTo>
                    <a:pt x="2264664" y="512953"/>
                  </a:lnTo>
                  <a:lnTo>
                    <a:pt x="2218944" y="477024"/>
                  </a:lnTo>
                  <a:lnTo>
                    <a:pt x="2186940" y="464832"/>
                  </a:lnTo>
                  <a:lnTo>
                    <a:pt x="2171700" y="460260"/>
                  </a:lnTo>
                  <a:lnTo>
                    <a:pt x="2154936" y="457212"/>
                  </a:lnTo>
                  <a:lnTo>
                    <a:pt x="2136648" y="457212"/>
                  </a:lnTo>
                  <a:lnTo>
                    <a:pt x="2103120" y="460260"/>
                  </a:lnTo>
                  <a:lnTo>
                    <a:pt x="2086356" y="464832"/>
                  </a:lnTo>
                  <a:lnTo>
                    <a:pt x="2069592" y="470928"/>
                  </a:lnTo>
                  <a:lnTo>
                    <a:pt x="2055876" y="478548"/>
                  </a:lnTo>
                  <a:lnTo>
                    <a:pt x="2040636" y="486168"/>
                  </a:lnTo>
                  <a:lnTo>
                    <a:pt x="2005584" y="519696"/>
                  </a:lnTo>
                  <a:lnTo>
                    <a:pt x="1979676" y="562368"/>
                  </a:lnTo>
                  <a:lnTo>
                    <a:pt x="1967484" y="611136"/>
                  </a:lnTo>
                  <a:lnTo>
                    <a:pt x="1967484" y="646188"/>
                  </a:lnTo>
                  <a:lnTo>
                    <a:pt x="1981200" y="696480"/>
                  </a:lnTo>
                  <a:lnTo>
                    <a:pt x="2011680" y="742848"/>
                  </a:lnTo>
                  <a:lnTo>
                    <a:pt x="2017776" y="749820"/>
                  </a:lnTo>
                  <a:lnTo>
                    <a:pt x="2057400" y="778776"/>
                  </a:lnTo>
                  <a:lnTo>
                    <a:pt x="2121408" y="798588"/>
                  </a:lnTo>
                  <a:lnTo>
                    <a:pt x="2156460" y="798588"/>
                  </a:lnTo>
                  <a:lnTo>
                    <a:pt x="2220468" y="778776"/>
                  </a:lnTo>
                  <a:lnTo>
                    <a:pt x="2260092" y="748296"/>
                  </a:lnTo>
                  <a:lnTo>
                    <a:pt x="2264664" y="743064"/>
                  </a:lnTo>
                  <a:lnTo>
                    <a:pt x="2270760" y="736104"/>
                  </a:lnTo>
                  <a:lnTo>
                    <a:pt x="2289048" y="708672"/>
                  </a:lnTo>
                  <a:lnTo>
                    <a:pt x="2301240" y="678192"/>
                  </a:lnTo>
                  <a:lnTo>
                    <a:pt x="2305812" y="661428"/>
                  </a:lnTo>
                  <a:lnTo>
                    <a:pt x="2308860" y="644664"/>
                  </a:lnTo>
                  <a:lnTo>
                    <a:pt x="2308860" y="626376"/>
                  </a:lnTo>
                  <a:close/>
                </a:path>
                <a:path w="2872740" h="2273935">
                  <a:moveTo>
                    <a:pt x="2330196" y="152412"/>
                  </a:moveTo>
                  <a:lnTo>
                    <a:pt x="2316480" y="103644"/>
                  </a:lnTo>
                  <a:lnTo>
                    <a:pt x="2290572" y="60960"/>
                  </a:lnTo>
                  <a:lnTo>
                    <a:pt x="2286000" y="55740"/>
                  </a:lnTo>
                  <a:lnTo>
                    <a:pt x="2286000" y="158508"/>
                  </a:lnTo>
                  <a:lnTo>
                    <a:pt x="2286000" y="184416"/>
                  </a:lnTo>
                  <a:lnTo>
                    <a:pt x="2282952" y="198132"/>
                  </a:lnTo>
                  <a:lnTo>
                    <a:pt x="2279904" y="210324"/>
                  </a:lnTo>
                  <a:lnTo>
                    <a:pt x="2270760" y="231660"/>
                  </a:lnTo>
                  <a:lnTo>
                    <a:pt x="2263140" y="242328"/>
                  </a:lnTo>
                  <a:lnTo>
                    <a:pt x="2257044" y="252996"/>
                  </a:lnTo>
                  <a:lnTo>
                    <a:pt x="2247900" y="260616"/>
                  </a:lnTo>
                  <a:lnTo>
                    <a:pt x="2238756" y="269760"/>
                  </a:lnTo>
                  <a:lnTo>
                    <a:pt x="2229612" y="277380"/>
                  </a:lnTo>
                  <a:lnTo>
                    <a:pt x="2183892" y="295668"/>
                  </a:lnTo>
                  <a:lnTo>
                    <a:pt x="2171700" y="297192"/>
                  </a:lnTo>
                  <a:lnTo>
                    <a:pt x="2145792" y="297192"/>
                  </a:lnTo>
                  <a:lnTo>
                    <a:pt x="2133600" y="294144"/>
                  </a:lnTo>
                  <a:lnTo>
                    <a:pt x="2119884" y="291096"/>
                  </a:lnTo>
                  <a:lnTo>
                    <a:pt x="2109216" y="288048"/>
                  </a:lnTo>
                  <a:lnTo>
                    <a:pt x="2087880" y="275856"/>
                  </a:lnTo>
                  <a:lnTo>
                    <a:pt x="2078736" y="268236"/>
                  </a:lnTo>
                  <a:lnTo>
                    <a:pt x="2069592" y="259092"/>
                  </a:lnTo>
                  <a:lnTo>
                    <a:pt x="2060448" y="251472"/>
                  </a:lnTo>
                  <a:lnTo>
                    <a:pt x="2042160" y="219468"/>
                  </a:lnTo>
                  <a:lnTo>
                    <a:pt x="2037588" y="207276"/>
                  </a:lnTo>
                  <a:lnTo>
                    <a:pt x="2034540" y="195084"/>
                  </a:lnTo>
                  <a:lnTo>
                    <a:pt x="2033016" y="182892"/>
                  </a:lnTo>
                  <a:lnTo>
                    <a:pt x="2033016" y="156984"/>
                  </a:lnTo>
                  <a:lnTo>
                    <a:pt x="2043684" y="120408"/>
                  </a:lnTo>
                  <a:lnTo>
                    <a:pt x="2071116" y="80772"/>
                  </a:lnTo>
                  <a:lnTo>
                    <a:pt x="2110740" y="53340"/>
                  </a:lnTo>
                  <a:lnTo>
                    <a:pt x="2147316" y="44196"/>
                  </a:lnTo>
                  <a:lnTo>
                    <a:pt x="2161032" y="44196"/>
                  </a:lnTo>
                  <a:lnTo>
                    <a:pt x="2209800" y="54864"/>
                  </a:lnTo>
                  <a:lnTo>
                    <a:pt x="2231136" y="67056"/>
                  </a:lnTo>
                  <a:lnTo>
                    <a:pt x="2240280" y="73152"/>
                  </a:lnTo>
                  <a:lnTo>
                    <a:pt x="2276856" y="121932"/>
                  </a:lnTo>
                  <a:lnTo>
                    <a:pt x="2286000" y="158508"/>
                  </a:lnTo>
                  <a:lnTo>
                    <a:pt x="2286000" y="55740"/>
                  </a:lnTo>
                  <a:lnTo>
                    <a:pt x="2240280" y="19812"/>
                  </a:lnTo>
                  <a:lnTo>
                    <a:pt x="2193036" y="3048"/>
                  </a:lnTo>
                  <a:lnTo>
                    <a:pt x="2176272" y="0"/>
                  </a:lnTo>
                  <a:lnTo>
                    <a:pt x="2157984" y="0"/>
                  </a:lnTo>
                  <a:lnTo>
                    <a:pt x="2107692" y="7620"/>
                  </a:lnTo>
                  <a:lnTo>
                    <a:pt x="2063496" y="28956"/>
                  </a:lnTo>
                  <a:lnTo>
                    <a:pt x="2026920" y="62484"/>
                  </a:lnTo>
                  <a:lnTo>
                    <a:pt x="2001012" y="105168"/>
                  </a:lnTo>
                  <a:lnTo>
                    <a:pt x="1988820" y="153936"/>
                  </a:lnTo>
                  <a:lnTo>
                    <a:pt x="1988820" y="188988"/>
                  </a:lnTo>
                  <a:lnTo>
                    <a:pt x="1991868" y="205752"/>
                  </a:lnTo>
                  <a:lnTo>
                    <a:pt x="1996440" y="222516"/>
                  </a:lnTo>
                  <a:lnTo>
                    <a:pt x="2002536" y="239280"/>
                  </a:lnTo>
                  <a:lnTo>
                    <a:pt x="2010156" y="252996"/>
                  </a:lnTo>
                  <a:lnTo>
                    <a:pt x="2017776" y="268236"/>
                  </a:lnTo>
                  <a:lnTo>
                    <a:pt x="2033016" y="285648"/>
                  </a:lnTo>
                  <a:lnTo>
                    <a:pt x="2039112" y="292620"/>
                  </a:lnTo>
                  <a:lnTo>
                    <a:pt x="2051304" y="303288"/>
                  </a:lnTo>
                  <a:lnTo>
                    <a:pt x="2093976" y="329196"/>
                  </a:lnTo>
                  <a:lnTo>
                    <a:pt x="2142744" y="341388"/>
                  </a:lnTo>
                  <a:lnTo>
                    <a:pt x="2177796" y="341388"/>
                  </a:lnTo>
                  <a:lnTo>
                    <a:pt x="2241804" y="321576"/>
                  </a:lnTo>
                  <a:lnTo>
                    <a:pt x="2281428" y="291096"/>
                  </a:lnTo>
                  <a:lnTo>
                    <a:pt x="2286000" y="285864"/>
                  </a:lnTo>
                  <a:lnTo>
                    <a:pt x="2292096" y="278904"/>
                  </a:lnTo>
                  <a:lnTo>
                    <a:pt x="2318004" y="236232"/>
                  </a:lnTo>
                  <a:lnTo>
                    <a:pt x="2330196" y="187464"/>
                  </a:lnTo>
                  <a:lnTo>
                    <a:pt x="2330196" y="152412"/>
                  </a:lnTo>
                  <a:close/>
                </a:path>
                <a:path w="2872740" h="2273935">
                  <a:moveTo>
                    <a:pt x="2872740" y="644664"/>
                  </a:moveTo>
                  <a:lnTo>
                    <a:pt x="2852928" y="580656"/>
                  </a:lnTo>
                  <a:lnTo>
                    <a:pt x="2828544" y="549529"/>
                  </a:lnTo>
                  <a:lnTo>
                    <a:pt x="2828544" y="652284"/>
                  </a:lnTo>
                  <a:lnTo>
                    <a:pt x="2828544" y="678192"/>
                  </a:lnTo>
                  <a:lnTo>
                    <a:pt x="2807208" y="736104"/>
                  </a:lnTo>
                  <a:lnTo>
                    <a:pt x="2772156" y="769632"/>
                  </a:lnTo>
                  <a:lnTo>
                    <a:pt x="2726436" y="787920"/>
                  </a:lnTo>
                  <a:lnTo>
                    <a:pt x="2700528" y="790968"/>
                  </a:lnTo>
                  <a:lnTo>
                    <a:pt x="2676144" y="787920"/>
                  </a:lnTo>
                  <a:lnTo>
                    <a:pt x="2630424" y="768108"/>
                  </a:lnTo>
                  <a:lnTo>
                    <a:pt x="2596896" y="733056"/>
                  </a:lnTo>
                  <a:lnTo>
                    <a:pt x="2578608" y="688860"/>
                  </a:lnTo>
                  <a:lnTo>
                    <a:pt x="2575560" y="675144"/>
                  </a:lnTo>
                  <a:lnTo>
                    <a:pt x="2575560" y="662952"/>
                  </a:lnTo>
                  <a:lnTo>
                    <a:pt x="2577084" y="649236"/>
                  </a:lnTo>
                  <a:lnTo>
                    <a:pt x="2578608" y="637044"/>
                  </a:lnTo>
                  <a:lnTo>
                    <a:pt x="2581656" y="624852"/>
                  </a:lnTo>
                  <a:lnTo>
                    <a:pt x="2586228" y="614184"/>
                  </a:lnTo>
                  <a:lnTo>
                    <a:pt x="2590800" y="601992"/>
                  </a:lnTo>
                  <a:lnTo>
                    <a:pt x="2598420" y="591324"/>
                  </a:lnTo>
                  <a:lnTo>
                    <a:pt x="2604516" y="582180"/>
                  </a:lnTo>
                  <a:lnTo>
                    <a:pt x="2613660" y="573036"/>
                  </a:lnTo>
                  <a:lnTo>
                    <a:pt x="2653284" y="547128"/>
                  </a:lnTo>
                  <a:lnTo>
                    <a:pt x="2703576" y="536460"/>
                  </a:lnTo>
                  <a:lnTo>
                    <a:pt x="2715768" y="537984"/>
                  </a:lnTo>
                  <a:lnTo>
                    <a:pt x="2729484" y="539508"/>
                  </a:lnTo>
                  <a:lnTo>
                    <a:pt x="2773680" y="559320"/>
                  </a:lnTo>
                  <a:lnTo>
                    <a:pt x="2808732" y="594372"/>
                  </a:lnTo>
                  <a:lnTo>
                    <a:pt x="2827020" y="638568"/>
                  </a:lnTo>
                  <a:lnTo>
                    <a:pt x="2828544" y="652284"/>
                  </a:lnTo>
                  <a:lnTo>
                    <a:pt x="2828544" y="549529"/>
                  </a:lnTo>
                  <a:lnTo>
                    <a:pt x="2796540" y="521220"/>
                  </a:lnTo>
                  <a:lnTo>
                    <a:pt x="2752344" y="499884"/>
                  </a:lnTo>
                  <a:lnTo>
                    <a:pt x="2700528" y="492264"/>
                  </a:lnTo>
                  <a:lnTo>
                    <a:pt x="2683764" y="493788"/>
                  </a:lnTo>
                  <a:lnTo>
                    <a:pt x="2634996" y="505980"/>
                  </a:lnTo>
                  <a:lnTo>
                    <a:pt x="2592324" y="531888"/>
                  </a:lnTo>
                  <a:lnTo>
                    <a:pt x="2560320" y="568464"/>
                  </a:lnTo>
                  <a:lnTo>
                    <a:pt x="2534412" y="630948"/>
                  </a:lnTo>
                  <a:lnTo>
                    <a:pt x="2531364" y="647712"/>
                  </a:lnTo>
                  <a:lnTo>
                    <a:pt x="2531364" y="664476"/>
                  </a:lnTo>
                  <a:lnTo>
                    <a:pt x="2538984" y="716292"/>
                  </a:lnTo>
                  <a:lnTo>
                    <a:pt x="2560320" y="760488"/>
                  </a:lnTo>
                  <a:lnTo>
                    <a:pt x="2575560" y="778776"/>
                  </a:lnTo>
                  <a:lnTo>
                    <a:pt x="2593848" y="797064"/>
                  </a:lnTo>
                  <a:lnTo>
                    <a:pt x="2636520" y="821448"/>
                  </a:lnTo>
                  <a:lnTo>
                    <a:pt x="2685288" y="833640"/>
                  </a:lnTo>
                  <a:lnTo>
                    <a:pt x="2703576" y="835164"/>
                  </a:lnTo>
                  <a:lnTo>
                    <a:pt x="2720340" y="833640"/>
                  </a:lnTo>
                  <a:lnTo>
                    <a:pt x="2769108" y="821448"/>
                  </a:lnTo>
                  <a:lnTo>
                    <a:pt x="2811780" y="795540"/>
                  </a:lnTo>
                  <a:lnTo>
                    <a:pt x="2828544" y="778116"/>
                  </a:lnTo>
                  <a:lnTo>
                    <a:pt x="2845308" y="758964"/>
                  </a:lnTo>
                  <a:lnTo>
                    <a:pt x="2852928" y="743724"/>
                  </a:lnTo>
                  <a:lnTo>
                    <a:pt x="2860548" y="730008"/>
                  </a:lnTo>
                  <a:lnTo>
                    <a:pt x="2866644" y="713244"/>
                  </a:lnTo>
                  <a:lnTo>
                    <a:pt x="2872740" y="679716"/>
                  </a:lnTo>
                  <a:lnTo>
                    <a:pt x="2872740" y="644664"/>
                  </a:lnTo>
                  <a:close/>
                </a:path>
              </a:pathLst>
            </a:custGeom>
            <a:solidFill>
              <a:srgbClr val="548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45080" y="973835"/>
              <a:ext cx="3900170" cy="3487420"/>
            </a:xfrm>
            <a:custGeom>
              <a:avLst/>
              <a:gdLst/>
              <a:ahLst/>
              <a:cxnLst/>
              <a:rect l="l" t="t" r="r" b="b"/>
              <a:pathLst>
                <a:path w="3900170" h="3487420">
                  <a:moveTo>
                    <a:pt x="3899916" y="3220224"/>
                  </a:moveTo>
                  <a:lnTo>
                    <a:pt x="3756660" y="3136404"/>
                  </a:lnTo>
                  <a:lnTo>
                    <a:pt x="3749611" y="3134372"/>
                  </a:lnTo>
                  <a:lnTo>
                    <a:pt x="3742563" y="3135071"/>
                  </a:lnTo>
                  <a:lnTo>
                    <a:pt x="3736086" y="3138322"/>
                  </a:lnTo>
                  <a:lnTo>
                    <a:pt x="3730752" y="3144024"/>
                  </a:lnTo>
                  <a:lnTo>
                    <a:pt x="3728720" y="3151073"/>
                  </a:lnTo>
                  <a:lnTo>
                    <a:pt x="3729418" y="3158121"/>
                  </a:lnTo>
                  <a:lnTo>
                    <a:pt x="3732669" y="3164598"/>
                  </a:lnTo>
                  <a:lnTo>
                    <a:pt x="3738372" y="3169932"/>
                  </a:lnTo>
                  <a:lnTo>
                    <a:pt x="3790315" y="3200412"/>
                  </a:lnTo>
                  <a:lnTo>
                    <a:pt x="208788" y="3200412"/>
                  </a:lnTo>
                  <a:lnTo>
                    <a:pt x="208788" y="108381"/>
                  </a:lnTo>
                  <a:lnTo>
                    <a:pt x="189547" y="74828"/>
                  </a:lnTo>
                  <a:lnTo>
                    <a:pt x="205740" y="103060"/>
                  </a:lnTo>
                  <a:lnTo>
                    <a:pt x="239268" y="161544"/>
                  </a:lnTo>
                  <a:lnTo>
                    <a:pt x="258127" y="171183"/>
                  </a:lnTo>
                  <a:lnTo>
                    <a:pt x="265176" y="169164"/>
                  </a:lnTo>
                  <a:lnTo>
                    <a:pt x="270865" y="163588"/>
                  </a:lnTo>
                  <a:lnTo>
                    <a:pt x="274129" y="156591"/>
                  </a:lnTo>
                  <a:lnTo>
                    <a:pt x="274815" y="149021"/>
                  </a:lnTo>
                  <a:lnTo>
                    <a:pt x="272796" y="141732"/>
                  </a:lnTo>
                  <a:lnTo>
                    <a:pt x="188976" y="0"/>
                  </a:lnTo>
                  <a:lnTo>
                    <a:pt x="106680" y="141732"/>
                  </a:lnTo>
                  <a:lnTo>
                    <a:pt x="103771" y="149021"/>
                  </a:lnTo>
                  <a:lnTo>
                    <a:pt x="104013" y="156591"/>
                  </a:lnTo>
                  <a:lnTo>
                    <a:pt x="107099" y="163588"/>
                  </a:lnTo>
                  <a:lnTo>
                    <a:pt x="112776" y="169164"/>
                  </a:lnTo>
                  <a:lnTo>
                    <a:pt x="120027" y="171183"/>
                  </a:lnTo>
                  <a:lnTo>
                    <a:pt x="127444" y="170497"/>
                  </a:lnTo>
                  <a:lnTo>
                    <a:pt x="133985" y="167233"/>
                  </a:lnTo>
                  <a:lnTo>
                    <a:pt x="138684" y="161544"/>
                  </a:lnTo>
                  <a:lnTo>
                    <a:pt x="170688" y="106997"/>
                  </a:lnTo>
                  <a:lnTo>
                    <a:pt x="170688" y="3200412"/>
                  </a:lnTo>
                  <a:lnTo>
                    <a:pt x="0" y="3200412"/>
                  </a:lnTo>
                  <a:lnTo>
                    <a:pt x="0" y="3238512"/>
                  </a:lnTo>
                  <a:lnTo>
                    <a:pt x="170688" y="3238512"/>
                  </a:lnTo>
                  <a:lnTo>
                    <a:pt x="170688" y="3486924"/>
                  </a:lnTo>
                  <a:lnTo>
                    <a:pt x="208788" y="3486924"/>
                  </a:lnTo>
                  <a:lnTo>
                    <a:pt x="208788" y="3238512"/>
                  </a:lnTo>
                  <a:lnTo>
                    <a:pt x="3792918" y="3238512"/>
                  </a:lnTo>
                  <a:lnTo>
                    <a:pt x="3738372" y="3270516"/>
                  </a:lnTo>
                  <a:lnTo>
                    <a:pt x="3732669" y="3275203"/>
                  </a:lnTo>
                  <a:lnTo>
                    <a:pt x="3729418" y="3281756"/>
                  </a:lnTo>
                  <a:lnTo>
                    <a:pt x="3728720" y="3289160"/>
                  </a:lnTo>
                  <a:lnTo>
                    <a:pt x="3730752" y="3296424"/>
                  </a:lnTo>
                  <a:lnTo>
                    <a:pt x="3736086" y="3302089"/>
                  </a:lnTo>
                  <a:lnTo>
                    <a:pt x="3742563" y="3305187"/>
                  </a:lnTo>
                  <a:lnTo>
                    <a:pt x="3749611" y="3305416"/>
                  </a:lnTo>
                  <a:lnTo>
                    <a:pt x="3756660" y="3302520"/>
                  </a:lnTo>
                  <a:lnTo>
                    <a:pt x="3861816" y="3242106"/>
                  </a:lnTo>
                  <a:lnTo>
                    <a:pt x="3899916" y="322022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8220" y="1260341"/>
              <a:ext cx="1435100" cy="1498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8940" y="2482596"/>
              <a:ext cx="1282700" cy="1313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3338" y="295141"/>
            <a:ext cx="37998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Unsupervised</a:t>
            </a:r>
            <a:r>
              <a:rPr sz="32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Calibri"/>
                <a:cs typeface="Calibri"/>
              </a:rPr>
              <a:t>Learning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7962" y="4425567"/>
            <a:ext cx="30035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spc="-5" dirty="0">
                <a:latin typeface="Calibri"/>
                <a:cs typeface="Calibri"/>
              </a:rPr>
              <a:t>x</a:t>
            </a:r>
            <a:r>
              <a:rPr sz="2775" spc="15" baseline="-21021" dirty="0"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0" dirty="0"/>
              <a:t>Andrew</a:t>
            </a:r>
            <a:r>
              <a:rPr spc="-35" dirty="0"/>
              <a:t> </a:t>
            </a:r>
            <a:r>
              <a:rPr spc="-5" dirty="0"/>
              <a:t>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10739" y="2165095"/>
            <a:ext cx="351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x</a:t>
            </a:r>
            <a:r>
              <a:rPr sz="277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995362"/>
            <a:ext cx="6657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945" y="182880"/>
            <a:ext cx="7838440" cy="4604385"/>
            <a:chOff x="377945" y="182880"/>
            <a:chExt cx="7838440" cy="4604385"/>
          </a:xfrm>
        </p:grpSpPr>
        <p:sp>
          <p:nvSpPr>
            <p:cNvPr id="3" name="object 3"/>
            <p:cNvSpPr/>
            <p:nvPr/>
          </p:nvSpPr>
          <p:spPr>
            <a:xfrm>
              <a:off x="626357" y="182880"/>
              <a:ext cx="7589519" cy="46009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7945" y="403853"/>
              <a:ext cx="1065275" cy="3627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9965" y="3529583"/>
              <a:ext cx="4399788" cy="1257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76560" y="4999352"/>
            <a:ext cx="5429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latin typeface="Calibri"/>
                <a:cs typeface="Calibri"/>
              </a:rPr>
              <a:t>Andrew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Ng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49" y="1523"/>
            <a:ext cx="8488680" cy="5142230"/>
            <a:chOff x="448049" y="1523"/>
            <a:chExt cx="8488680" cy="5142230"/>
          </a:xfrm>
        </p:grpSpPr>
        <p:sp>
          <p:nvSpPr>
            <p:cNvPr id="3" name="object 3"/>
            <p:cNvSpPr/>
            <p:nvPr/>
          </p:nvSpPr>
          <p:spPr>
            <a:xfrm>
              <a:off x="542537" y="182880"/>
              <a:ext cx="3794759" cy="2301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8049" y="303269"/>
              <a:ext cx="431165" cy="1219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5541" y="1866899"/>
              <a:ext cx="2129028" cy="597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3993" y="2505456"/>
              <a:ext cx="2299716" cy="26380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6880" y="1523"/>
              <a:ext cx="3419855" cy="25222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6800" y="2484120"/>
              <a:ext cx="1813559" cy="26593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7232" y="1249679"/>
              <a:ext cx="3175000" cy="2086610"/>
            </a:xfrm>
            <a:custGeom>
              <a:avLst/>
              <a:gdLst/>
              <a:ahLst/>
              <a:cxnLst/>
              <a:rect l="l" t="t" r="r" b="b"/>
              <a:pathLst>
                <a:path w="3175000" h="2086610">
                  <a:moveTo>
                    <a:pt x="137160" y="1097292"/>
                  </a:moveTo>
                  <a:lnTo>
                    <a:pt x="114300" y="1094244"/>
                  </a:lnTo>
                  <a:lnTo>
                    <a:pt x="42862" y="2021306"/>
                  </a:lnTo>
                  <a:lnTo>
                    <a:pt x="22860" y="1979688"/>
                  </a:lnTo>
                  <a:lnTo>
                    <a:pt x="19812" y="1975116"/>
                  </a:lnTo>
                  <a:lnTo>
                    <a:pt x="13716" y="1972068"/>
                  </a:lnTo>
                  <a:lnTo>
                    <a:pt x="7620" y="1975116"/>
                  </a:lnTo>
                  <a:lnTo>
                    <a:pt x="3048" y="1978164"/>
                  </a:lnTo>
                  <a:lnTo>
                    <a:pt x="0" y="1984260"/>
                  </a:lnTo>
                  <a:lnTo>
                    <a:pt x="3048" y="1990356"/>
                  </a:lnTo>
                  <a:lnTo>
                    <a:pt x="39624" y="2067166"/>
                  </a:lnTo>
                  <a:lnTo>
                    <a:pt x="48768" y="2086368"/>
                  </a:lnTo>
                  <a:lnTo>
                    <a:pt x="109728" y="1997976"/>
                  </a:lnTo>
                  <a:lnTo>
                    <a:pt x="114300" y="1993404"/>
                  </a:lnTo>
                  <a:lnTo>
                    <a:pt x="112776" y="1985784"/>
                  </a:lnTo>
                  <a:lnTo>
                    <a:pt x="108204" y="1982736"/>
                  </a:lnTo>
                  <a:lnTo>
                    <a:pt x="102108" y="1979688"/>
                  </a:lnTo>
                  <a:lnTo>
                    <a:pt x="96012" y="1979688"/>
                  </a:lnTo>
                  <a:lnTo>
                    <a:pt x="91440" y="1985784"/>
                  </a:lnTo>
                  <a:lnTo>
                    <a:pt x="65671" y="2023618"/>
                  </a:lnTo>
                  <a:lnTo>
                    <a:pt x="137160" y="1097292"/>
                  </a:lnTo>
                  <a:close/>
                </a:path>
                <a:path w="3175000" h="2086610">
                  <a:moveTo>
                    <a:pt x="2488692" y="1629168"/>
                  </a:moveTo>
                  <a:lnTo>
                    <a:pt x="2414016" y="1551444"/>
                  </a:lnTo>
                  <a:lnTo>
                    <a:pt x="2409444" y="1546872"/>
                  </a:lnTo>
                  <a:lnTo>
                    <a:pt x="2401824" y="1546872"/>
                  </a:lnTo>
                  <a:lnTo>
                    <a:pt x="2397252" y="1551444"/>
                  </a:lnTo>
                  <a:lnTo>
                    <a:pt x="2394204" y="1556016"/>
                  </a:lnTo>
                  <a:lnTo>
                    <a:pt x="2392680" y="1562112"/>
                  </a:lnTo>
                  <a:lnTo>
                    <a:pt x="2397252" y="1566684"/>
                  </a:lnTo>
                  <a:lnTo>
                    <a:pt x="2429726" y="1600784"/>
                  </a:lnTo>
                  <a:lnTo>
                    <a:pt x="356616" y="1008900"/>
                  </a:lnTo>
                  <a:lnTo>
                    <a:pt x="350520" y="1030236"/>
                  </a:lnTo>
                  <a:lnTo>
                    <a:pt x="2424455" y="1622361"/>
                  </a:lnTo>
                  <a:lnTo>
                    <a:pt x="2372868" y="1635264"/>
                  </a:lnTo>
                  <a:lnTo>
                    <a:pt x="2368296" y="1641360"/>
                  </a:lnTo>
                  <a:lnTo>
                    <a:pt x="2371344" y="1653552"/>
                  </a:lnTo>
                  <a:lnTo>
                    <a:pt x="2377440" y="1656600"/>
                  </a:lnTo>
                  <a:lnTo>
                    <a:pt x="2383536" y="1655076"/>
                  </a:lnTo>
                  <a:lnTo>
                    <a:pt x="2470404" y="1633664"/>
                  </a:lnTo>
                  <a:lnTo>
                    <a:pt x="2488692" y="1629168"/>
                  </a:lnTo>
                  <a:close/>
                </a:path>
                <a:path w="3175000" h="2086610">
                  <a:moveTo>
                    <a:pt x="3174492" y="28956"/>
                  </a:moveTo>
                  <a:lnTo>
                    <a:pt x="3070860" y="1524"/>
                  </a:lnTo>
                  <a:lnTo>
                    <a:pt x="3064764" y="0"/>
                  </a:lnTo>
                  <a:lnTo>
                    <a:pt x="3058668" y="3048"/>
                  </a:lnTo>
                  <a:lnTo>
                    <a:pt x="3055620" y="15240"/>
                  </a:lnTo>
                  <a:lnTo>
                    <a:pt x="3058668" y="21336"/>
                  </a:lnTo>
                  <a:lnTo>
                    <a:pt x="3064764" y="22860"/>
                  </a:lnTo>
                  <a:lnTo>
                    <a:pt x="3110446" y="35102"/>
                  </a:lnTo>
                  <a:lnTo>
                    <a:pt x="352044" y="780300"/>
                  </a:lnTo>
                  <a:lnTo>
                    <a:pt x="356616" y="801636"/>
                  </a:lnTo>
                  <a:lnTo>
                    <a:pt x="3115957" y="56184"/>
                  </a:lnTo>
                  <a:lnTo>
                    <a:pt x="3150108" y="46951"/>
                  </a:lnTo>
                  <a:lnTo>
                    <a:pt x="3154680" y="45720"/>
                  </a:lnTo>
                  <a:lnTo>
                    <a:pt x="3115957" y="56184"/>
                  </a:lnTo>
                  <a:lnTo>
                    <a:pt x="3083052" y="89916"/>
                  </a:lnTo>
                  <a:lnTo>
                    <a:pt x="3078480" y="94488"/>
                  </a:lnTo>
                  <a:lnTo>
                    <a:pt x="3078480" y="100584"/>
                  </a:lnTo>
                  <a:lnTo>
                    <a:pt x="3087624" y="109728"/>
                  </a:lnTo>
                  <a:lnTo>
                    <a:pt x="3093720" y="109728"/>
                  </a:lnTo>
                  <a:lnTo>
                    <a:pt x="3154680" y="48768"/>
                  </a:lnTo>
                  <a:lnTo>
                    <a:pt x="3174492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576560" y="4999352"/>
            <a:ext cx="5429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latin typeface="Calibri"/>
                <a:cs typeface="Calibri"/>
              </a:rPr>
              <a:t>Andrew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Ng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188" y="1745352"/>
            <a:ext cx="280035" cy="6724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/>
                <a:cs typeface="Calibri"/>
              </a:rPr>
              <a:t>Ge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8470" y="3512310"/>
            <a:ext cx="102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Individuals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770" y="3127248"/>
            <a:ext cx="364997" cy="25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469" y="3281171"/>
            <a:ext cx="7829658" cy="15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52849" y="332232"/>
            <a:ext cx="7844155" cy="2900680"/>
            <a:chOff x="752849" y="332232"/>
            <a:chExt cx="7844155" cy="2900680"/>
          </a:xfrm>
        </p:grpSpPr>
        <p:sp>
          <p:nvSpPr>
            <p:cNvPr id="7" name="object 7"/>
            <p:cNvSpPr/>
            <p:nvPr/>
          </p:nvSpPr>
          <p:spPr>
            <a:xfrm>
              <a:off x="752849" y="332232"/>
              <a:ext cx="7844028" cy="27249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2849" y="3081527"/>
              <a:ext cx="7842504" cy="1508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-12700" y="4933058"/>
            <a:ext cx="17354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latin typeface="Calibri"/>
                <a:cs typeface="Calibri"/>
              </a:rPr>
              <a:t>[Source: Daphne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Koller]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0" dirty="0"/>
              <a:t>Andrew</a:t>
            </a:r>
            <a:r>
              <a:rPr spc="-35" dirty="0"/>
              <a:t> </a:t>
            </a:r>
            <a:r>
              <a:rPr spc="-5" dirty="0"/>
              <a:t>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188" y="1745352"/>
            <a:ext cx="280035" cy="6724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/>
                <a:cs typeface="Calibri"/>
              </a:rPr>
              <a:t>Ge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8470" y="3512310"/>
            <a:ext cx="102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Individuals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770" y="3127248"/>
            <a:ext cx="364997" cy="25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469" y="3281171"/>
            <a:ext cx="7829658" cy="15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52849" y="167633"/>
            <a:ext cx="7847330" cy="3065145"/>
            <a:chOff x="752849" y="167633"/>
            <a:chExt cx="7847330" cy="3065145"/>
          </a:xfrm>
        </p:grpSpPr>
        <p:sp>
          <p:nvSpPr>
            <p:cNvPr id="7" name="object 7"/>
            <p:cNvSpPr/>
            <p:nvPr/>
          </p:nvSpPr>
          <p:spPr>
            <a:xfrm>
              <a:off x="752849" y="167633"/>
              <a:ext cx="7847082" cy="2889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2849" y="3081527"/>
              <a:ext cx="7842504" cy="1508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-12700" y="4933058"/>
            <a:ext cx="17354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latin typeface="Calibri"/>
                <a:cs typeface="Calibri"/>
              </a:rPr>
              <a:t>[Source: Daphne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Koller]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0" dirty="0"/>
              <a:t>Andrew</a:t>
            </a:r>
            <a:r>
              <a:rPr spc="-35" dirty="0"/>
              <a:t> </a:t>
            </a:r>
            <a:r>
              <a:rPr spc="-5" dirty="0"/>
              <a:t>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3" y="211836"/>
            <a:ext cx="1760220" cy="1757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9339" y="211836"/>
            <a:ext cx="1758695" cy="1757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265" y="2143759"/>
            <a:ext cx="264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Organize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09911" y="2134615"/>
            <a:ext cx="216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Social </a:t>
            </a:r>
            <a:r>
              <a:rPr sz="1800" spc="-10" dirty="0">
                <a:solidFill>
                  <a:srgbClr val="000000"/>
                </a:solidFill>
              </a:rPr>
              <a:t>network</a:t>
            </a:r>
            <a:r>
              <a:rPr sz="1800" spc="-3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analysis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4841747" y="2602991"/>
            <a:ext cx="3608832" cy="2036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47333" y="4515102"/>
            <a:ext cx="27940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Calibri"/>
                <a:cs typeface="Calibri"/>
              </a:rPr>
              <a:t>Image </a:t>
            </a:r>
            <a:r>
              <a:rPr sz="700" spc="-10" dirty="0">
                <a:latin typeface="Calibri"/>
                <a:cs typeface="Calibri"/>
              </a:rPr>
              <a:t>credit: </a:t>
            </a:r>
            <a:r>
              <a:rPr sz="700" spc="-5" dirty="0">
                <a:latin typeface="Calibri"/>
                <a:cs typeface="Calibri"/>
              </a:rPr>
              <a:t>NASA/JPL-Caltech/E. </a:t>
            </a:r>
            <a:r>
              <a:rPr sz="700" spc="-10" dirty="0">
                <a:latin typeface="Calibri"/>
                <a:cs typeface="Calibri"/>
              </a:rPr>
              <a:t>Churchwell</a:t>
            </a:r>
            <a:r>
              <a:rPr sz="700" spc="-4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(Univ. </a:t>
            </a:r>
            <a:r>
              <a:rPr sz="700" spc="-5" dirty="0">
                <a:latin typeface="Calibri"/>
                <a:cs typeface="Calibri"/>
              </a:rPr>
              <a:t>of Wisconsin, Madison)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5993" y="4694933"/>
            <a:ext cx="248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Astronomical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1551" y="4665977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Market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segmentation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8989" y="2136648"/>
            <a:ext cx="3512185" cy="3007360"/>
            <a:chOff x="348989" y="2136648"/>
            <a:chExt cx="3512185" cy="3007360"/>
          </a:xfrm>
        </p:grpSpPr>
        <p:sp>
          <p:nvSpPr>
            <p:cNvPr id="11" name="object 11"/>
            <p:cNvSpPr/>
            <p:nvPr/>
          </p:nvSpPr>
          <p:spPr>
            <a:xfrm>
              <a:off x="481577" y="2136648"/>
              <a:ext cx="3267455" cy="3006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7623" y="2433840"/>
              <a:ext cx="2514600" cy="2613660"/>
            </a:xfrm>
            <a:custGeom>
              <a:avLst/>
              <a:gdLst/>
              <a:ahLst/>
              <a:cxnLst/>
              <a:rect l="l" t="t" r="r" b="b"/>
              <a:pathLst>
                <a:path w="2514600" h="2613660">
                  <a:moveTo>
                    <a:pt x="63500" y="38100"/>
                  </a:moveTo>
                  <a:lnTo>
                    <a:pt x="38100" y="38100"/>
                  </a:lnTo>
                  <a:lnTo>
                    <a:pt x="25400" y="38100"/>
                  </a:lnTo>
                  <a:lnTo>
                    <a:pt x="25400" y="39624"/>
                  </a:lnTo>
                  <a:lnTo>
                    <a:pt x="25400" y="41148"/>
                  </a:lnTo>
                  <a:lnTo>
                    <a:pt x="15240" y="47244"/>
                  </a:lnTo>
                  <a:lnTo>
                    <a:pt x="0" y="47244"/>
                  </a:lnTo>
                  <a:lnTo>
                    <a:pt x="0" y="54864"/>
                  </a:lnTo>
                  <a:lnTo>
                    <a:pt x="0" y="56388"/>
                  </a:lnTo>
                  <a:lnTo>
                    <a:pt x="25400" y="56388"/>
                  </a:lnTo>
                  <a:lnTo>
                    <a:pt x="25400" y="53340"/>
                  </a:lnTo>
                  <a:lnTo>
                    <a:pt x="25400" y="48768"/>
                  </a:lnTo>
                  <a:lnTo>
                    <a:pt x="38100" y="48768"/>
                  </a:lnTo>
                  <a:lnTo>
                    <a:pt x="50800" y="48768"/>
                  </a:lnTo>
                  <a:lnTo>
                    <a:pt x="50800" y="50292"/>
                  </a:lnTo>
                  <a:lnTo>
                    <a:pt x="63500" y="50292"/>
                  </a:lnTo>
                  <a:lnTo>
                    <a:pt x="63500" y="47244"/>
                  </a:lnTo>
                  <a:lnTo>
                    <a:pt x="63500" y="39624"/>
                  </a:lnTo>
                  <a:lnTo>
                    <a:pt x="63500" y="38100"/>
                  </a:lnTo>
                  <a:close/>
                </a:path>
                <a:path w="2514600" h="2613660">
                  <a:moveTo>
                    <a:pt x="177800" y="30480"/>
                  </a:moveTo>
                  <a:lnTo>
                    <a:pt x="152400" y="30480"/>
                  </a:lnTo>
                  <a:lnTo>
                    <a:pt x="127000" y="30480"/>
                  </a:lnTo>
                  <a:lnTo>
                    <a:pt x="114300" y="33528"/>
                  </a:lnTo>
                  <a:lnTo>
                    <a:pt x="114300" y="34290"/>
                  </a:lnTo>
                  <a:lnTo>
                    <a:pt x="101600" y="38100"/>
                  </a:lnTo>
                  <a:lnTo>
                    <a:pt x="88900" y="38100"/>
                  </a:lnTo>
                  <a:lnTo>
                    <a:pt x="76200" y="38100"/>
                  </a:lnTo>
                  <a:lnTo>
                    <a:pt x="76200" y="50292"/>
                  </a:lnTo>
                  <a:lnTo>
                    <a:pt x="88900" y="50292"/>
                  </a:lnTo>
                  <a:lnTo>
                    <a:pt x="101600" y="50292"/>
                  </a:lnTo>
                  <a:lnTo>
                    <a:pt x="114300" y="50292"/>
                  </a:lnTo>
                  <a:lnTo>
                    <a:pt x="114300" y="48768"/>
                  </a:lnTo>
                  <a:lnTo>
                    <a:pt x="127000" y="42672"/>
                  </a:lnTo>
                  <a:lnTo>
                    <a:pt x="152400" y="42672"/>
                  </a:lnTo>
                  <a:lnTo>
                    <a:pt x="177800" y="42672"/>
                  </a:lnTo>
                  <a:lnTo>
                    <a:pt x="177800" y="39624"/>
                  </a:lnTo>
                  <a:lnTo>
                    <a:pt x="177800" y="33528"/>
                  </a:lnTo>
                  <a:lnTo>
                    <a:pt x="177800" y="30480"/>
                  </a:lnTo>
                  <a:close/>
                </a:path>
                <a:path w="2514600" h="2613660">
                  <a:moveTo>
                    <a:pt x="390144" y="2596896"/>
                  </a:moveTo>
                  <a:lnTo>
                    <a:pt x="377444" y="2596896"/>
                  </a:lnTo>
                  <a:lnTo>
                    <a:pt x="377444" y="2592324"/>
                  </a:lnTo>
                  <a:lnTo>
                    <a:pt x="364744" y="2592324"/>
                  </a:lnTo>
                  <a:lnTo>
                    <a:pt x="364744" y="2596896"/>
                  </a:lnTo>
                  <a:lnTo>
                    <a:pt x="352044" y="2596896"/>
                  </a:lnTo>
                  <a:lnTo>
                    <a:pt x="352044" y="2612136"/>
                  </a:lnTo>
                  <a:lnTo>
                    <a:pt x="352044" y="2613660"/>
                  </a:lnTo>
                  <a:lnTo>
                    <a:pt x="364744" y="2613660"/>
                  </a:lnTo>
                  <a:lnTo>
                    <a:pt x="377444" y="2613660"/>
                  </a:lnTo>
                  <a:lnTo>
                    <a:pt x="390144" y="2613660"/>
                  </a:lnTo>
                  <a:lnTo>
                    <a:pt x="390144" y="2609088"/>
                  </a:lnTo>
                  <a:lnTo>
                    <a:pt x="390144" y="2599944"/>
                  </a:lnTo>
                  <a:lnTo>
                    <a:pt x="390144" y="2596896"/>
                  </a:lnTo>
                  <a:close/>
                </a:path>
                <a:path w="2514600" h="2613660">
                  <a:moveTo>
                    <a:pt x="609600" y="42672"/>
                  </a:moveTo>
                  <a:lnTo>
                    <a:pt x="584200" y="44196"/>
                  </a:lnTo>
                  <a:lnTo>
                    <a:pt x="495300" y="44196"/>
                  </a:lnTo>
                  <a:lnTo>
                    <a:pt x="469900" y="44196"/>
                  </a:lnTo>
                  <a:lnTo>
                    <a:pt x="254000" y="44196"/>
                  </a:lnTo>
                  <a:lnTo>
                    <a:pt x="254000" y="45720"/>
                  </a:lnTo>
                  <a:lnTo>
                    <a:pt x="241300" y="38100"/>
                  </a:lnTo>
                  <a:lnTo>
                    <a:pt x="200660" y="38100"/>
                  </a:lnTo>
                  <a:lnTo>
                    <a:pt x="190500" y="32004"/>
                  </a:lnTo>
                  <a:lnTo>
                    <a:pt x="190500" y="38100"/>
                  </a:lnTo>
                  <a:lnTo>
                    <a:pt x="190500" y="42672"/>
                  </a:lnTo>
                  <a:lnTo>
                    <a:pt x="190500" y="48768"/>
                  </a:lnTo>
                  <a:lnTo>
                    <a:pt x="190500" y="50292"/>
                  </a:lnTo>
                  <a:lnTo>
                    <a:pt x="203200" y="50292"/>
                  </a:lnTo>
                  <a:lnTo>
                    <a:pt x="228600" y="50292"/>
                  </a:lnTo>
                  <a:lnTo>
                    <a:pt x="241300" y="50292"/>
                  </a:lnTo>
                  <a:lnTo>
                    <a:pt x="241300" y="48768"/>
                  </a:lnTo>
                  <a:lnTo>
                    <a:pt x="254000" y="56388"/>
                  </a:lnTo>
                  <a:lnTo>
                    <a:pt x="266700" y="56388"/>
                  </a:lnTo>
                  <a:lnTo>
                    <a:pt x="279400" y="56388"/>
                  </a:lnTo>
                  <a:lnTo>
                    <a:pt x="292100" y="56388"/>
                  </a:lnTo>
                  <a:lnTo>
                    <a:pt x="304800" y="57150"/>
                  </a:lnTo>
                  <a:lnTo>
                    <a:pt x="317500" y="57912"/>
                  </a:lnTo>
                  <a:lnTo>
                    <a:pt x="609600" y="57912"/>
                  </a:lnTo>
                  <a:lnTo>
                    <a:pt x="609600" y="44196"/>
                  </a:lnTo>
                  <a:lnTo>
                    <a:pt x="609600" y="42672"/>
                  </a:lnTo>
                  <a:close/>
                </a:path>
                <a:path w="2514600" h="2613660">
                  <a:moveTo>
                    <a:pt x="635000" y="36576"/>
                  </a:moveTo>
                  <a:lnTo>
                    <a:pt x="611911" y="43497"/>
                  </a:lnTo>
                  <a:lnTo>
                    <a:pt x="611911" y="57353"/>
                  </a:lnTo>
                  <a:lnTo>
                    <a:pt x="622300" y="54864"/>
                  </a:lnTo>
                  <a:lnTo>
                    <a:pt x="609600" y="57912"/>
                  </a:lnTo>
                  <a:lnTo>
                    <a:pt x="622300" y="55880"/>
                  </a:lnTo>
                  <a:lnTo>
                    <a:pt x="635000" y="53848"/>
                  </a:lnTo>
                  <a:lnTo>
                    <a:pt x="635000" y="51816"/>
                  </a:lnTo>
                  <a:lnTo>
                    <a:pt x="635000" y="36576"/>
                  </a:lnTo>
                  <a:close/>
                </a:path>
                <a:path w="2514600" h="2613660">
                  <a:moveTo>
                    <a:pt x="847344" y="2575560"/>
                  </a:moveTo>
                  <a:lnTo>
                    <a:pt x="821944" y="2581656"/>
                  </a:lnTo>
                  <a:lnTo>
                    <a:pt x="682244" y="2581656"/>
                  </a:lnTo>
                  <a:lnTo>
                    <a:pt x="631444" y="2581656"/>
                  </a:lnTo>
                  <a:lnTo>
                    <a:pt x="567944" y="2581656"/>
                  </a:lnTo>
                  <a:lnTo>
                    <a:pt x="529844" y="2581656"/>
                  </a:lnTo>
                  <a:lnTo>
                    <a:pt x="504444" y="2589276"/>
                  </a:lnTo>
                  <a:lnTo>
                    <a:pt x="453644" y="2589276"/>
                  </a:lnTo>
                  <a:lnTo>
                    <a:pt x="440944" y="2589276"/>
                  </a:lnTo>
                  <a:lnTo>
                    <a:pt x="428244" y="2589276"/>
                  </a:lnTo>
                  <a:lnTo>
                    <a:pt x="428244" y="2593086"/>
                  </a:lnTo>
                  <a:lnTo>
                    <a:pt x="415544" y="2596896"/>
                  </a:lnTo>
                  <a:lnTo>
                    <a:pt x="402844" y="2596896"/>
                  </a:lnTo>
                  <a:lnTo>
                    <a:pt x="390144" y="2596896"/>
                  </a:lnTo>
                  <a:lnTo>
                    <a:pt x="396494" y="2598420"/>
                  </a:lnTo>
                  <a:lnTo>
                    <a:pt x="396494" y="2611374"/>
                  </a:lnTo>
                  <a:lnTo>
                    <a:pt x="390144" y="2613660"/>
                  </a:lnTo>
                  <a:lnTo>
                    <a:pt x="402844" y="2613660"/>
                  </a:lnTo>
                  <a:lnTo>
                    <a:pt x="415544" y="2613660"/>
                  </a:lnTo>
                  <a:lnTo>
                    <a:pt x="428244" y="2613660"/>
                  </a:lnTo>
                  <a:lnTo>
                    <a:pt x="428244" y="2612136"/>
                  </a:lnTo>
                  <a:lnTo>
                    <a:pt x="438404" y="2606040"/>
                  </a:lnTo>
                  <a:lnTo>
                    <a:pt x="440944" y="2606040"/>
                  </a:lnTo>
                  <a:lnTo>
                    <a:pt x="453644" y="2606040"/>
                  </a:lnTo>
                  <a:lnTo>
                    <a:pt x="466344" y="2606040"/>
                  </a:lnTo>
                  <a:lnTo>
                    <a:pt x="517144" y="2606040"/>
                  </a:lnTo>
                  <a:lnTo>
                    <a:pt x="529844" y="2598420"/>
                  </a:lnTo>
                  <a:lnTo>
                    <a:pt x="834644" y="2598420"/>
                  </a:lnTo>
                  <a:lnTo>
                    <a:pt x="834644" y="2596388"/>
                  </a:lnTo>
                  <a:lnTo>
                    <a:pt x="847344" y="2594356"/>
                  </a:lnTo>
                  <a:lnTo>
                    <a:pt x="847344" y="2592324"/>
                  </a:lnTo>
                  <a:lnTo>
                    <a:pt x="847344" y="2575560"/>
                  </a:lnTo>
                  <a:close/>
                </a:path>
                <a:path w="2514600" h="2613660">
                  <a:moveTo>
                    <a:pt x="1749044" y="2560320"/>
                  </a:moveTo>
                  <a:lnTo>
                    <a:pt x="1723644" y="2566416"/>
                  </a:lnTo>
                  <a:lnTo>
                    <a:pt x="1622044" y="2566416"/>
                  </a:lnTo>
                  <a:lnTo>
                    <a:pt x="1583944" y="2566416"/>
                  </a:lnTo>
                  <a:lnTo>
                    <a:pt x="1545844" y="2566416"/>
                  </a:lnTo>
                  <a:lnTo>
                    <a:pt x="1520444" y="2574036"/>
                  </a:lnTo>
                  <a:lnTo>
                    <a:pt x="1482344" y="2574036"/>
                  </a:lnTo>
                  <a:lnTo>
                    <a:pt x="847344" y="2574036"/>
                  </a:lnTo>
                  <a:lnTo>
                    <a:pt x="847344" y="2575560"/>
                  </a:lnTo>
                  <a:lnTo>
                    <a:pt x="860044" y="2592324"/>
                  </a:lnTo>
                  <a:lnTo>
                    <a:pt x="948944" y="2592324"/>
                  </a:lnTo>
                  <a:lnTo>
                    <a:pt x="961644" y="2592324"/>
                  </a:lnTo>
                  <a:lnTo>
                    <a:pt x="1520444" y="2592324"/>
                  </a:lnTo>
                  <a:lnTo>
                    <a:pt x="1533144" y="2589276"/>
                  </a:lnTo>
                  <a:lnTo>
                    <a:pt x="1533144" y="2588514"/>
                  </a:lnTo>
                  <a:lnTo>
                    <a:pt x="1545844" y="2584704"/>
                  </a:lnTo>
                  <a:lnTo>
                    <a:pt x="1571244" y="2584704"/>
                  </a:lnTo>
                  <a:lnTo>
                    <a:pt x="1583944" y="2584704"/>
                  </a:lnTo>
                  <a:lnTo>
                    <a:pt x="1596644" y="2584704"/>
                  </a:lnTo>
                  <a:lnTo>
                    <a:pt x="1622044" y="2584704"/>
                  </a:lnTo>
                  <a:lnTo>
                    <a:pt x="1634744" y="2584704"/>
                  </a:lnTo>
                  <a:lnTo>
                    <a:pt x="1723644" y="2584704"/>
                  </a:lnTo>
                  <a:lnTo>
                    <a:pt x="1749044" y="2580640"/>
                  </a:lnTo>
                  <a:lnTo>
                    <a:pt x="1749044" y="2578608"/>
                  </a:lnTo>
                  <a:lnTo>
                    <a:pt x="1749044" y="2560320"/>
                  </a:lnTo>
                  <a:close/>
                </a:path>
                <a:path w="2514600" h="2613660">
                  <a:moveTo>
                    <a:pt x="1778000" y="13716"/>
                  </a:moveTo>
                  <a:lnTo>
                    <a:pt x="1739900" y="13716"/>
                  </a:lnTo>
                  <a:lnTo>
                    <a:pt x="1435100" y="13716"/>
                  </a:lnTo>
                  <a:lnTo>
                    <a:pt x="1333500" y="13716"/>
                  </a:lnTo>
                  <a:lnTo>
                    <a:pt x="1325880" y="16459"/>
                  </a:lnTo>
                  <a:lnTo>
                    <a:pt x="1295400" y="21336"/>
                  </a:lnTo>
                  <a:lnTo>
                    <a:pt x="1270000" y="21336"/>
                  </a:lnTo>
                  <a:lnTo>
                    <a:pt x="1231900" y="21336"/>
                  </a:lnTo>
                  <a:lnTo>
                    <a:pt x="1168400" y="21336"/>
                  </a:lnTo>
                  <a:lnTo>
                    <a:pt x="1104900" y="21336"/>
                  </a:lnTo>
                  <a:lnTo>
                    <a:pt x="1066800" y="21336"/>
                  </a:lnTo>
                  <a:lnTo>
                    <a:pt x="1041400" y="21336"/>
                  </a:lnTo>
                  <a:lnTo>
                    <a:pt x="1003300" y="28956"/>
                  </a:lnTo>
                  <a:lnTo>
                    <a:pt x="939800" y="28956"/>
                  </a:lnTo>
                  <a:lnTo>
                    <a:pt x="876300" y="28956"/>
                  </a:lnTo>
                  <a:lnTo>
                    <a:pt x="838200" y="28956"/>
                  </a:lnTo>
                  <a:lnTo>
                    <a:pt x="812800" y="28956"/>
                  </a:lnTo>
                  <a:lnTo>
                    <a:pt x="800100" y="32004"/>
                  </a:lnTo>
                  <a:lnTo>
                    <a:pt x="800100" y="32766"/>
                  </a:lnTo>
                  <a:lnTo>
                    <a:pt x="787400" y="36576"/>
                  </a:lnTo>
                  <a:lnTo>
                    <a:pt x="723900" y="36576"/>
                  </a:lnTo>
                  <a:lnTo>
                    <a:pt x="698500" y="36576"/>
                  </a:lnTo>
                  <a:lnTo>
                    <a:pt x="635000" y="36576"/>
                  </a:lnTo>
                  <a:lnTo>
                    <a:pt x="647700" y="51816"/>
                  </a:lnTo>
                  <a:lnTo>
                    <a:pt x="685800" y="51816"/>
                  </a:lnTo>
                  <a:lnTo>
                    <a:pt x="698500" y="51816"/>
                  </a:lnTo>
                  <a:lnTo>
                    <a:pt x="723900" y="51816"/>
                  </a:lnTo>
                  <a:lnTo>
                    <a:pt x="736600" y="51816"/>
                  </a:lnTo>
                  <a:lnTo>
                    <a:pt x="787400" y="51816"/>
                  </a:lnTo>
                  <a:lnTo>
                    <a:pt x="800100" y="48006"/>
                  </a:lnTo>
                  <a:lnTo>
                    <a:pt x="812800" y="44196"/>
                  </a:lnTo>
                  <a:lnTo>
                    <a:pt x="825500" y="44196"/>
                  </a:lnTo>
                  <a:lnTo>
                    <a:pt x="838200" y="44196"/>
                  </a:lnTo>
                  <a:lnTo>
                    <a:pt x="1003300" y="44196"/>
                  </a:lnTo>
                  <a:lnTo>
                    <a:pt x="1016000" y="42164"/>
                  </a:lnTo>
                  <a:lnTo>
                    <a:pt x="1028700" y="40132"/>
                  </a:lnTo>
                  <a:lnTo>
                    <a:pt x="1041400" y="38100"/>
                  </a:lnTo>
                  <a:lnTo>
                    <a:pt x="1054100" y="38100"/>
                  </a:lnTo>
                  <a:lnTo>
                    <a:pt x="1295400" y="38100"/>
                  </a:lnTo>
                  <a:lnTo>
                    <a:pt x="1308100" y="35560"/>
                  </a:lnTo>
                  <a:lnTo>
                    <a:pt x="1320800" y="33020"/>
                  </a:lnTo>
                  <a:lnTo>
                    <a:pt x="1333500" y="30480"/>
                  </a:lnTo>
                  <a:lnTo>
                    <a:pt x="1346200" y="30480"/>
                  </a:lnTo>
                  <a:lnTo>
                    <a:pt x="1778000" y="30480"/>
                  </a:lnTo>
                  <a:lnTo>
                    <a:pt x="1778000" y="15240"/>
                  </a:lnTo>
                  <a:lnTo>
                    <a:pt x="1778000" y="13716"/>
                  </a:lnTo>
                  <a:close/>
                </a:path>
                <a:path w="2514600" h="2613660">
                  <a:moveTo>
                    <a:pt x="2257044" y="2545080"/>
                  </a:moveTo>
                  <a:lnTo>
                    <a:pt x="2231644" y="2545080"/>
                  </a:lnTo>
                  <a:lnTo>
                    <a:pt x="2206244" y="2545080"/>
                  </a:lnTo>
                  <a:lnTo>
                    <a:pt x="2180844" y="2545080"/>
                  </a:lnTo>
                  <a:lnTo>
                    <a:pt x="2155444" y="2552700"/>
                  </a:lnTo>
                  <a:lnTo>
                    <a:pt x="2091944" y="2552700"/>
                  </a:lnTo>
                  <a:lnTo>
                    <a:pt x="2066544" y="2552700"/>
                  </a:lnTo>
                  <a:lnTo>
                    <a:pt x="2053844" y="2552700"/>
                  </a:lnTo>
                  <a:lnTo>
                    <a:pt x="2053844" y="2555240"/>
                  </a:lnTo>
                  <a:lnTo>
                    <a:pt x="2028444" y="2560320"/>
                  </a:lnTo>
                  <a:lnTo>
                    <a:pt x="1876044" y="2560320"/>
                  </a:lnTo>
                  <a:lnTo>
                    <a:pt x="1850644" y="2560320"/>
                  </a:lnTo>
                  <a:lnTo>
                    <a:pt x="1749044" y="2560320"/>
                  </a:lnTo>
                  <a:lnTo>
                    <a:pt x="1761744" y="2578608"/>
                  </a:lnTo>
                  <a:lnTo>
                    <a:pt x="1850644" y="2578608"/>
                  </a:lnTo>
                  <a:lnTo>
                    <a:pt x="1876044" y="2578608"/>
                  </a:lnTo>
                  <a:lnTo>
                    <a:pt x="1888744" y="2578608"/>
                  </a:lnTo>
                  <a:lnTo>
                    <a:pt x="2028444" y="2578608"/>
                  </a:lnTo>
                  <a:lnTo>
                    <a:pt x="2041144" y="2576068"/>
                  </a:lnTo>
                  <a:lnTo>
                    <a:pt x="2053844" y="2573528"/>
                  </a:lnTo>
                  <a:lnTo>
                    <a:pt x="2066544" y="2570988"/>
                  </a:lnTo>
                  <a:lnTo>
                    <a:pt x="2079244" y="2570988"/>
                  </a:lnTo>
                  <a:lnTo>
                    <a:pt x="2091944" y="2570988"/>
                  </a:lnTo>
                  <a:lnTo>
                    <a:pt x="2104644" y="2570988"/>
                  </a:lnTo>
                  <a:lnTo>
                    <a:pt x="2142744" y="2570988"/>
                  </a:lnTo>
                  <a:lnTo>
                    <a:pt x="2155444" y="2570988"/>
                  </a:lnTo>
                  <a:lnTo>
                    <a:pt x="2168144" y="2567178"/>
                  </a:lnTo>
                  <a:lnTo>
                    <a:pt x="2180844" y="2563368"/>
                  </a:lnTo>
                  <a:lnTo>
                    <a:pt x="2193544" y="2563368"/>
                  </a:lnTo>
                  <a:lnTo>
                    <a:pt x="2206244" y="2563368"/>
                  </a:lnTo>
                  <a:lnTo>
                    <a:pt x="2231644" y="2563368"/>
                  </a:lnTo>
                  <a:lnTo>
                    <a:pt x="2257044" y="2563368"/>
                  </a:lnTo>
                  <a:lnTo>
                    <a:pt x="2257044" y="2552700"/>
                  </a:lnTo>
                  <a:lnTo>
                    <a:pt x="2257044" y="2546604"/>
                  </a:lnTo>
                  <a:lnTo>
                    <a:pt x="2257044" y="2545080"/>
                  </a:lnTo>
                  <a:close/>
                </a:path>
                <a:path w="2514600" h="2613660">
                  <a:moveTo>
                    <a:pt x="2295144" y="2538984"/>
                  </a:moveTo>
                  <a:lnTo>
                    <a:pt x="2269744" y="2538984"/>
                  </a:lnTo>
                  <a:lnTo>
                    <a:pt x="2257044" y="2542032"/>
                  </a:lnTo>
                  <a:lnTo>
                    <a:pt x="2257044" y="2545080"/>
                  </a:lnTo>
                  <a:lnTo>
                    <a:pt x="2258631" y="2545651"/>
                  </a:lnTo>
                  <a:lnTo>
                    <a:pt x="2258631" y="2553271"/>
                  </a:lnTo>
                  <a:lnTo>
                    <a:pt x="2258631" y="2562415"/>
                  </a:lnTo>
                  <a:lnTo>
                    <a:pt x="2257044" y="2563368"/>
                  </a:lnTo>
                  <a:lnTo>
                    <a:pt x="2269744" y="2558796"/>
                  </a:lnTo>
                  <a:lnTo>
                    <a:pt x="2269744" y="2557272"/>
                  </a:lnTo>
                  <a:lnTo>
                    <a:pt x="2295144" y="2555748"/>
                  </a:lnTo>
                  <a:lnTo>
                    <a:pt x="2295144" y="2554224"/>
                  </a:lnTo>
                  <a:lnTo>
                    <a:pt x="2295144" y="2540508"/>
                  </a:lnTo>
                  <a:lnTo>
                    <a:pt x="2295144" y="2538984"/>
                  </a:lnTo>
                  <a:close/>
                </a:path>
                <a:path w="2514600" h="2613660">
                  <a:moveTo>
                    <a:pt x="2307844" y="2554224"/>
                  </a:moveTo>
                  <a:lnTo>
                    <a:pt x="2295144" y="2555748"/>
                  </a:lnTo>
                  <a:lnTo>
                    <a:pt x="2307844" y="2555748"/>
                  </a:lnTo>
                  <a:lnTo>
                    <a:pt x="2307844" y="2554224"/>
                  </a:lnTo>
                  <a:close/>
                </a:path>
                <a:path w="2514600" h="2613660">
                  <a:moveTo>
                    <a:pt x="2307844" y="2538984"/>
                  </a:moveTo>
                  <a:lnTo>
                    <a:pt x="2295144" y="2538984"/>
                  </a:lnTo>
                  <a:lnTo>
                    <a:pt x="2307844" y="2540508"/>
                  </a:lnTo>
                  <a:lnTo>
                    <a:pt x="2307844" y="2538984"/>
                  </a:lnTo>
                  <a:close/>
                </a:path>
                <a:path w="2514600" h="2613660">
                  <a:moveTo>
                    <a:pt x="2463800" y="6096"/>
                  </a:moveTo>
                  <a:lnTo>
                    <a:pt x="2413000" y="6096"/>
                  </a:lnTo>
                  <a:lnTo>
                    <a:pt x="2374900" y="6096"/>
                  </a:lnTo>
                  <a:lnTo>
                    <a:pt x="2311400" y="6096"/>
                  </a:lnTo>
                  <a:lnTo>
                    <a:pt x="2298700" y="10668"/>
                  </a:lnTo>
                  <a:lnTo>
                    <a:pt x="2286000" y="13716"/>
                  </a:lnTo>
                  <a:lnTo>
                    <a:pt x="2260600" y="13716"/>
                  </a:lnTo>
                  <a:lnTo>
                    <a:pt x="2235200" y="13716"/>
                  </a:lnTo>
                  <a:lnTo>
                    <a:pt x="2146300" y="13716"/>
                  </a:lnTo>
                  <a:lnTo>
                    <a:pt x="2120900" y="13716"/>
                  </a:lnTo>
                  <a:lnTo>
                    <a:pt x="2082800" y="21336"/>
                  </a:lnTo>
                  <a:lnTo>
                    <a:pt x="2019300" y="21336"/>
                  </a:lnTo>
                  <a:lnTo>
                    <a:pt x="1841500" y="21336"/>
                  </a:lnTo>
                  <a:lnTo>
                    <a:pt x="1816100" y="21336"/>
                  </a:lnTo>
                  <a:lnTo>
                    <a:pt x="1785620" y="16459"/>
                  </a:lnTo>
                  <a:lnTo>
                    <a:pt x="1785620" y="28651"/>
                  </a:lnTo>
                  <a:lnTo>
                    <a:pt x="1778000" y="30480"/>
                  </a:lnTo>
                  <a:lnTo>
                    <a:pt x="1790700" y="33020"/>
                  </a:lnTo>
                  <a:lnTo>
                    <a:pt x="1803400" y="35560"/>
                  </a:lnTo>
                  <a:lnTo>
                    <a:pt x="1803400" y="38100"/>
                  </a:lnTo>
                  <a:lnTo>
                    <a:pt x="1816100" y="38100"/>
                  </a:lnTo>
                  <a:lnTo>
                    <a:pt x="2082800" y="38100"/>
                  </a:lnTo>
                  <a:lnTo>
                    <a:pt x="2095500" y="35560"/>
                  </a:lnTo>
                  <a:lnTo>
                    <a:pt x="2108200" y="33020"/>
                  </a:lnTo>
                  <a:lnTo>
                    <a:pt x="2120900" y="30480"/>
                  </a:lnTo>
                  <a:lnTo>
                    <a:pt x="2146300" y="30480"/>
                  </a:lnTo>
                  <a:lnTo>
                    <a:pt x="2222500" y="30480"/>
                  </a:lnTo>
                  <a:lnTo>
                    <a:pt x="2235200" y="30480"/>
                  </a:lnTo>
                  <a:lnTo>
                    <a:pt x="2260600" y="30480"/>
                  </a:lnTo>
                  <a:lnTo>
                    <a:pt x="2286000" y="30480"/>
                  </a:lnTo>
                  <a:lnTo>
                    <a:pt x="2298700" y="26670"/>
                  </a:lnTo>
                  <a:lnTo>
                    <a:pt x="2309088" y="23545"/>
                  </a:lnTo>
                  <a:lnTo>
                    <a:pt x="2311400" y="24384"/>
                  </a:lnTo>
                  <a:lnTo>
                    <a:pt x="2362200" y="24384"/>
                  </a:lnTo>
                  <a:lnTo>
                    <a:pt x="2463800" y="24384"/>
                  </a:lnTo>
                  <a:lnTo>
                    <a:pt x="2463800" y="19812"/>
                  </a:lnTo>
                  <a:lnTo>
                    <a:pt x="2463800" y="10668"/>
                  </a:lnTo>
                  <a:lnTo>
                    <a:pt x="2463800" y="6096"/>
                  </a:lnTo>
                  <a:close/>
                </a:path>
                <a:path w="2514600" h="2613660">
                  <a:moveTo>
                    <a:pt x="2514600" y="1524"/>
                  </a:moveTo>
                  <a:lnTo>
                    <a:pt x="2501900" y="1524"/>
                  </a:lnTo>
                  <a:lnTo>
                    <a:pt x="2501900" y="0"/>
                  </a:lnTo>
                  <a:lnTo>
                    <a:pt x="2489200" y="0"/>
                  </a:lnTo>
                  <a:lnTo>
                    <a:pt x="2489200" y="1524"/>
                  </a:lnTo>
                  <a:lnTo>
                    <a:pt x="2489200" y="6096"/>
                  </a:lnTo>
                  <a:lnTo>
                    <a:pt x="2476500" y="6096"/>
                  </a:lnTo>
                  <a:lnTo>
                    <a:pt x="2463800" y="6096"/>
                  </a:lnTo>
                  <a:lnTo>
                    <a:pt x="2470150" y="8382"/>
                  </a:lnTo>
                  <a:lnTo>
                    <a:pt x="2470150" y="22098"/>
                  </a:lnTo>
                  <a:lnTo>
                    <a:pt x="2463800" y="24384"/>
                  </a:lnTo>
                  <a:lnTo>
                    <a:pt x="2476500" y="24384"/>
                  </a:lnTo>
                  <a:lnTo>
                    <a:pt x="2489200" y="24384"/>
                  </a:lnTo>
                  <a:lnTo>
                    <a:pt x="2501900" y="24384"/>
                  </a:lnTo>
                  <a:lnTo>
                    <a:pt x="2501900" y="21336"/>
                  </a:lnTo>
                  <a:lnTo>
                    <a:pt x="2501900" y="16764"/>
                  </a:lnTo>
                  <a:lnTo>
                    <a:pt x="2501900" y="13716"/>
                  </a:lnTo>
                  <a:lnTo>
                    <a:pt x="2514600" y="13716"/>
                  </a:lnTo>
                  <a:lnTo>
                    <a:pt x="2514600" y="15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00044" y="4248912"/>
              <a:ext cx="460756" cy="3124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64408" y="2746248"/>
              <a:ext cx="360426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989" y="2854452"/>
              <a:ext cx="485902" cy="2621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696314" y="62165"/>
            <a:ext cx="3904615" cy="2201545"/>
            <a:chOff x="4696314" y="62165"/>
            <a:chExt cx="3904615" cy="2201545"/>
          </a:xfrm>
        </p:grpSpPr>
        <p:sp>
          <p:nvSpPr>
            <p:cNvPr id="17" name="object 17"/>
            <p:cNvSpPr/>
            <p:nvPr/>
          </p:nvSpPr>
          <p:spPr>
            <a:xfrm>
              <a:off x="4995468" y="188461"/>
              <a:ext cx="299923" cy="4658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80556" y="138339"/>
              <a:ext cx="299923" cy="4670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19088" y="268217"/>
              <a:ext cx="210312" cy="114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97408" y="1231317"/>
              <a:ext cx="279394" cy="45003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96314" y="910922"/>
              <a:ext cx="283564" cy="4461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66716" y="716273"/>
              <a:ext cx="184785" cy="289560"/>
            </a:xfrm>
            <a:custGeom>
              <a:avLst/>
              <a:gdLst/>
              <a:ahLst/>
              <a:cxnLst/>
              <a:rect l="l" t="t" r="r" b="b"/>
              <a:pathLst>
                <a:path w="184785" h="289559">
                  <a:moveTo>
                    <a:pt x="356" y="278334"/>
                  </a:moveTo>
                  <a:lnTo>
                    <a:pt x="0" y="278892"/>
                  </a:lnTo>
                  <a:lnTo>
                    <a:pt x="333" y="279058"/>
                  </a:lnTo>
                  <a:lnTo>
                    <a:pt x="356" y="278334"/>
                  </a:lnTo>
                  <a:close/>
                </a:path>
                <a:path w="184785" h="289559">
                  <a:moveTo>
                    <a:pt x="88392" y="243840"/>
                  </a:moveTo>
                  <a:lnTo>
                    <a:pt x="88392" y="240792"/>
                  </a:lnTo>
                  <a:lnTo>
                    <a:pt x="86868" y="239268"/>
                  </a:lnTo>
                  <a:lnTo>
                    <a:pt x="86868" y="236220"/>
                  </a:lnTo>
                  <a:lnTo>
                    <a:pt x="80772" y="236220"/>
                  </a:lnTo>
                  <a:lnTo>
                    <a:pt x="18102" y="269398"/>
                  </a:lnTo>
                  <a:lnTo>
                    <a:pt x="9144" y="283464"/>
                  </a:lnTo>
                  <a:lnTo>
                    <a:pt x="333" y="279058"/>
                  </a:lnTo>
                  <a:lnTo>
                    <a:pt x="0" y="289560"/>
                  </a:lnTo>
                  <a:lnTo>
                    <a:pt x="85344" y="245364"/>
                  </a:lnTo>
                  <a:lnTo>
                    <a:pt x="88392" y="243840"/>
                  </a:lnTo>
                  <a:close/>
                </a:path>
                <a:path w="184785" h="289559">
                  <a:moveTo>
                    <a:pt x="9776" y="263589"/>
                  </a:moveTo>
                  <a:lnTo>
                    <a:pt x="356" y="278334"/>
                  </a:lnTo>
                  <a:lnTo>
                    <a:pt x="333" y="279058"/>
                  </a:lnTo>
                  <a:lnTo>
                    <a:pt x="3048" y="280416"/>
                  </a:lnTo>
                  <a:lnTo>
                    <a:pt x="3048" y="277368"/>
                  </a:lnTo>
                  <a:lnTo>
                    <a:pt x="9417" y="273995"/>
                  </a:lnTo>
                  <a:lnTo>
                    <a:pt x="9776" y="263589"/>
                  </a:lnTo>
                  <a:close/>
                </a:path>
                <a:path w="184785" h="289559">
                  <a:moveTo>
                    <a:pt x="13716" y="190500"/>
                  </a:moveTo>
                  <a:lnTo>
                    <a:pt x="10668" y="188976"/>
                  </a:lnTo>
                  <a:lnTo>
                    <a:pt x="6096" y="188976"/>
                  </a:lnTo>
                  <a:lnTo>
                    <a:pt x="3048" y="190500"/>
                  </a:lnTo>
                  <a:lnTo>
                    <a:pt x="3048" y="193548"/>
                  </a:lnTo>
                  <a:lnTo>
                    <a:pt x="356" y="278334"/>
                  </a:lnTo>
                  <a:lnTo>
                    <a:pt x="9776" y="263589"/>
                  </a:lnTo>
                  <a:lnTo>
                    <a:pt x="12192" y="193548"/>
                  </a:lnTo>
                  <a:lnTo>
                    <a:pt x="13716" y="190500"/>
                  </a:lnTo>
                  <a:close/>
                </a:path>
                <a:path w="184785" h="289559">
                  <a:moveTo>
                    <a:pt x="9417" y="273995"/>
                  </a:moveTo>
                  <a:lnTo>
                    <a:pt x="3048" y="277368"/>
                  </a:lnTo>
                  <a:lnTo>
                    <a:pt x="9144" y="281940"/>
                  </a:lnTo>
                  <a:lnTo>
                    <a:pt x="9417" y="273995"/>
                  </a:lnTo>
                  <a:close/>
                </a:path>
                <a:path w="184785" h="289559">
                  <a:moveTo>
                    <a:pt x="18102" y="269398"/>
                  </a:moveTo>
                  <a:lnTo>
                    <a:pt x="9417" y="273995"/>
                  </a:lnTo>
                  <a:lnTo>
                    <a:pt x="9144" y="281940"/>
                  </a:lnTo>
                  <a:lnTo>
                    <a:pt x="3048" y="277368"/>
                  </a:lnTo>
                  <a:lnTo>
                    <a:pt x="3048" y="280416"/>
                  </a:lnTo>
                  <a:lnTo>
                    <a:pt x="9144" y="283464"/>
                  </a:lnTo>
                  <a:lnTo>
                    <a:pt x="18102" y="269398"/>
                  </a:lnTo>
                  <a:close/>
                </a:path>
                <a:path w="184785" h="289559">
                  <a:moveTo>
                    <a:pt x="173441" y="16149"/>
                  </a:moveTo>
                  <a:lnTo>
                    <a:pt x="165245" y="20247"/>
                  </a:lnTo>
                  <a:lnTo>
                    <a:pt x="9776" y="263589"/>
                  </a:lnTo>
                  <a:lnTo>
                    <a:pt x="9417" y="273995"/>
                  </a:lnTo>
                  <a:lnTo>
                    <a:pt x="18102" y="269398"/>
                  </a:lnTo>
                  <a:lnTo>
                    <a:pt x="173101" y="26022"/>
                  </a:lnTo>
                  <a:lnTo>
                    <a:pt x="173441" y="16149"/>
                  </a:lnTo>
                  <a:close/>
                </a:path>
                <a:path w="184785" h="289559">
                  <a:moveTo>
                    <a:pt x="175104" y="4816"/>
                  </a:moveTo>
                  <a:lnTo>
                    <a:pt x="99060" y="44196"/>
                  </a:lnTo>
                  <a:lnTo>
                    <a:pt x="96012" y="45720"/>
                  </a:lnTo>
                  <a:lnTo>
                    <a:pt x="94488" y="47244"/>
                  </a:lnTo>
                  <a:lnTo>
                    <a:pt x="97536" y="53340"/>
                  </a:lnTo>
                  <a:lnTo>
                    <a:pt x="100584" y="53340"/>
                  </a:lnTo>
                  <a:lnTo>
                    <a:pt x="102108" y="51816"/>
                  </a:lnTo>
                  <a:lnTo>
                    <a:pt x="165245" y="20247"/>
                  </a:lnTo>
                  <a:lnTo>
                    <a:pt x="175104" y="4816"/>
                  </a:lnTo>
                  <a:close/>
                </a:path>
                <a:path w="184785" h="289559">
                  <a:moveTo>
                    <a:pt x="182880" y="10668"/>
                  </a:moveTo>
                  <a:lnTo>
                    <a:pt x="175383" y="4671"/>
                  </a:lnTo>
                  <a:lnTo>
                    <a:pt x="175104" y="4816"/>
                  </a:lnTo>
                  <a:lnTo>
                    <a:pt x="165245" y="20247"/>
                  </a:lnTo>
                  <a:lnTo>
                    <a:pt x="173441" y="16149"/>
                  </a:lnTo>
                  <a:lnTo>
                    <a:pt x="173736" y="7620"/>
                  </a:lnTo>
                  <a:lnTo>
                    <a:pt x="181356" y="12192"/>
                  </a:lnTo>
                  <a:lnTo>
                    <a:pt x="181356" y="13060"/>
                  </a:lnTo>
                  <a:lnTo>
                    <a:pt x="182880" y="10668"/>
                  </a:lnTo>
                  <a:close/>
                </a:path>
                <a:path w="184785" h="289559">
                  <a:moveTo>
                    <a:pt x="182880" y="32004"/>
                  </a:moveTo>
                  <a:lnTo>
                    <a:pt x="182880" y="10668"/>
                  </a:lnTo>
                  <a:lnTo>
                    <a:pt x="173101" y="26022"/>
                  </a:lnTo>
                  <a:lnTo>
                    <a:pt x="170688" y="96012"/>
                  </a:lnTo>
                  <a:lnTo>
                    <a:pt x="170688" y="97536"/>
                  </a:lnTo>
                  <a:lnTo>
                    <a:pt x="172212" y="100584"/>
                  </a:lnTo>
                  <a:lnTo>
                    <a:pt x="178308" y="100584"/>
                  </a:lnTo>
                  <a:lnTo>
                    <a:pt x="179832" y="99060"/>
                  </a:lnTo>
                  <a:lnTo>
                    <a:pt x="179832" y="96012"/>
                  </a:lnTo>
                  <a:lnTo>
                    <a:pt x="182880" y="32004"/>
                  </a:lnTo>
                  <a:close/>
                </a:path>
                <a:path w="184785" h="289559">
                  <a:moveTo>
                    <a:pt x="181356" y="13060"/>
                  </a:moveTo>
                  <a:lnTo>
                    <a:pt x="181356" y="12192"/>
                  </a:lnTo>
                  <a:lnTo>
                    <a:pt x="173441" y="16149"/>
                  </a:lnTo>
                  <a:lnTo>
                    <a:pt x="173101" y="26022"/>
                  </a:lnTo>
                  <a:lnTo>
                    <a:pt x="181356" y="13060"/>
                  </a:lnTo>
                  <a:close/>
                </a:path>
                <a:path w="184785" h="289559">
                  <a:moveTo>
                    <a:pt x="181356" y="12192"/>
                  </a:moveTo>
                  <a:lnTo>
                    <a:pt x="173736" y="7620"/>
                  </a:lnTo>
                  <a:lnTo>
                    <a:pt x="173441" y="16149"/>
                  </a:lnTo>
                  <a:lnTo>
                    <a:pt x="181356" y="12192"/>
                  </a:lnTo>
                  <a:close/>
                </a:path>
                <a:path w="184785" h="289559">
                  <a:moveTo>
                    <a:pt x="175383" y="4671"/>
                  </a:moveTo>
                  <a:lnTo>
                    <a:pt x="175104" y="4816"/>
                  </a:lnTo>
                  <a:lnTo>
                    <a:pt x="175383" y="4671"/>
                  </a:lnTo>
                  <a:close/>
                </a:path>
                <a:path w="184785" h="289559">
                  <a:moveTo>
                    <a:pt x="184404" y="0"/>
                  </a:moveTo>
                  <a:lnTo>
                    <a:pt x="175383" y="4671"/>
                  </a:lnTo>
                  <a:lnTo>
                    <a:pt x="182880" y="10668"/>
                  </a:lnTo>
                  <a:lnTo>
                    <a:pt x="182880" y="32004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52237" y="953382"/>
              <a:ext cx="280516" cy="4450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66716" y="716279"/>
              <a:ext cx="978535" cy="736600"/>
            </a:xfrm>
            <a:custGeom>
              <a:avLst/>
              <a:gdLst/>
              <a:ahLst/>
              <a:cxnLst/>
              <a:rect l="l" t="t" r="r" b="b"/>
              <a:pathLst>
                <a:path w="978535" h="736600">
                  <a:moveTo>
                    <a:pt x="360286" y="325755"/>
                  </a:moveTo>
                  <a:lnTo>
                    <a:pt x="359041" y="325031"/>
                  </a:lnTo>
                  <a:lnTo>
                    <a:pt x="359664" y="326136"/>
                  </a:lnTo>
                  <a:lnTo>
                    <a:pt x="360286" y="325755"/>
                  </a:lnTo>
                  <a:close/>
                </a:path>
                <a:path w="978535" h="736600">
                  <a:moveTo>
                    <a:pt x="370332" y="233172"/>
                  </a:moveTo>
                  <a:lnTo>
                    <a:pt x="368808" y="230124"/>
                  </a:lnTo>
                  <a:lnTo>
                    <a:pt x="365760" y="230124"/>
                  </a:lnTo>
                  <a:lnTo>
                    <a:pt x="365760" y="318820"/>
                  </a:lnTo>
                  <a:lnTo>
                    <a:pt x="365506" y="318706"/>
                  </a:lnTo>
                  <a:lnTo>
                    <a:pt x="365633" y="318604"/>
                  </a:lnTo>
                  <a:lnTo>
                    <a:pt x="365760" y="318820"/>
                  </a:lnTo>
                  <a:lnTo>
                    <a:pt x="365760" y="230124"/>
                  </a:lnTo>
                  <a:lnTo>
                    <a:pt x="362712" y="230124"/>
                  </a:lnTo>
                  <a:lnTo>
                    <a:pt x="361188" y="231648"/>
                  </a:lnTo>
                  <a:lnTo>
                    <a:pt x="361188" y="234696"/>
                  </a:lnTo>
                  <a:lnTo>
                    <a:pt x="360324" y="284632"/>
                  </a:lnTo>
                  <a:lnTo>
                    <a:pt x="360146" y="284530"/>
                  </a:lnTo>
                  <a:lnTo>
                    <a:pt x="360146" y="294601"/>
                  </a:lnTo>
                  <a:lnTo>
                    <a:pt x="359918" y="308305"/>
                  </a:lnTo>
                  <a:lnTo>
                    <a:pt x="354215" y="298056"/>
                  </a:lnTo>
                  <a:lnTo>
                    <a:pt x="359664" y="294881"/>
                  </a:lnTo>
                  <a:lnTo>
                    <a:pt x="360146" y="294601"/>
                  </a:lnTo>
                  <a:lnTo>
                    <a:pt x="360146" y="284530"/>
                  </a:lnTo>
                  <a:lnTo>
                    <a:pt x="350520" y="278942"/>
                  </a:lnTo>
                  <a:lnTo>
                    <a:pt x="350520" y="309676"/>
                  </a:lnTo>
                  <a:lnTo>
                    <a:pt x="342353" y="304952"/>
                  </a:lnTo>
                  <a:lnTo>
                    <a:pt x="346532" y="302526"/>
                  </a:lnTo>
                  <a:lnTo>
                    <a:pt x="350520" y="309676"/>
                  </a:lnTo>
                  <a:lnTo>
                    <a:pt x="350520" y="278942"/>
                  </a:lnTo>
                  <a:lnTo>
                    <a:pt x="340842" y="273316"/>
                  </a:lnTo>
                  <a:lnTo>
                    <a:pt x="340842" y="294132"/>
                  </a:lnTo>
                  <a:lnTo>
                    <a:pt x="332270" y="299110"/>
                  </a:lnTo>
                  <a:lnTo>
                    <a:pt x="323710" y="294132"/>
                  </a:lnTo>
                  <a:lnTo>
                    <a:pt x="340842" y="294132"/>
                  </a:lnTo>
                  <a:lnTo>
                    <a:pt x="340842" y="273316"/>
                  </a:lnTo>
                  <a:lnTo>
                    <a:pt x="340271" y="272973"/>
                  </a:lnTo>
                  <a:lnTo>
                    <a:pt x="199910" y="20307"/>
                  </a:lnTo>
                  <a:lnTo>
                    <a:pt x="193522" y="8801"/>
                  </a:lnTo>
                  <a:lnTo>
                    <a:pt x="199910" y="20307"/>
                  </a:lnTo>
                  <a:lnTo>
                    <a:pt x="262128" y="56388"/>
                  </a:lnTo>
                  <a:lnTo>
                    <a:pt x="263652" y="57912"/>
                  </a:lnTo>
                  <a:lnTo>
                    <a:pt x="266700" y="57912"/>
                  </a:lnTo>
                  <a:lnTo>
                    <a:pt x="268224" y="54864"/>
                  </a:lnTo>
                  <a:lnTo>
                    <a:pt x="269748" y="53340"/>
                  </a:lnTo>
                  <a:lnTo>
                    <a:pt x="269748" y="50292"/>
                  </a:lnTo>
                  <a:lnTo>
                    <a:pt x="266700" y="48768"/>
                  </a:lnTo>
                  <a:lnTo>
                    <a:pt x="184404" y="0"/>
                  </a:lnTo>
                  <a:lnTo>
                    <a:pt x="181356" y="96012"/>
                  </a:lnTo>
                  <a:lnTo>
                    <a:pt x="181356" y="99060"/>
                  </a:lnTo>
                  <a:lnTo>
                    <a:pt x="184404" y="100584"/>
                  </a:lnTo>
                  <a:lnTo>
                    <a:pt x="188976" y="100584"/>
                  </a:lnTo>
                  <a:lnTo>
                    <a:pt x="192024" y="99060"/>
                  </a:lnTo>
                  <a:lnTo>
                    <a:pt x="192024" y="96012"/>
                  </a:lnTo>
                  <a:lnTo>
                    <a:pt x="193217" y="26543"/>
                  </a:lnTo>
                  <a:lnTo>
                    <a:pt x="184404" y="10668"/>
                  </a:lnTo>
                  <a:lnTo>
                    <a:pt x="185928" y="13411"/>
                  </a:lnTo>
                  <a:lnTo>
                    <a:pt x="193217" y="26543"/>
                  </a:lnTo>
                  <a:lnTo>
                    <a:pt x="325259" y="264236"/>
                  </a:lnTo>
                  <a:lnTo>
                    <a:pt x="284988" y="240792"/>
                  </a:lnTo>
                  <a:lnTo>
                    <a:pt x="283464" y="239268"/>
                  </a:lnTo>
                  <a:lnTo>
                    <a:pt x="280416" y="240792"/>
                  </a:lnTo>
                  <a:lnTo>
                    <a:pt x="278892" y="242316"/>
                  </a:lnTo>
                  <a:lnTo>
                    <a:pt x="277368" y="245364"/>
                  </a:lnTo>
                  <a:lnTo>
                    <a:pt x="277368" y="248412"/>
                  </a:lnTo>
                  <a:lnTo>
                    <a:pt x="280416" y="248412"/>
                  </a:lnTo>
                  <a:lnTo>
                    <a:pt x="334505" y="280873"/>
                  </a:lnTo>
                  <a:lnTo>
                    <a:pt x="336791" y="284988"/>
                  </a:lnTo>
                  <a:lnTo>
                    <a:pt x="307949" y="284988"/>
                  </a:lnTo>
                  <a:lnTo>
                    <a:pt x="289560" y="274320"/>
                  </a:lnTo>
                  <a:lnTo>
                    <a:pt x="288036" y="272796"/>
                  </a:lnTo>
                  <a:lnTo>
                    <a:pt x="284988" y="272796"/>
                  </a:lnTo>
                  <a:lnTo>
                    <a:pt x="283464" y="275844"/>
                  </a:lnTo>
                  <a:lnTo>
                    <a:pt x="281940" y="277368"/>
                  </a:lnTo>
                  <a:lnTo>
                    <a:pt x="283464" y="280416"/>
                  </a:lnTo>
                  <a:lnTo>
                    <a:pt x="284988" y="281940"/>
                  </a:lnTo>
                  <a:lnTo>
                    <a:pt x="290220" y="284988"/>
                  </a:lnTo>
                  <a:lnTo>
                    <a:pt x="27432" y="284988"/>
                  </a:lnTo>
                  <a:lnTo>
                    <a:pt x="88392" y="248412"/>
                  </a:lnTo>
                  <a:lnTo>
                    <a:pt x="89916" y="248412"/>
                  </a:lnTo>
                  <a:lnTo>
                    <a:pt x="91440" y="245364"/>
                  </a:lnTo>
                  <a:lnTo>
                    <a:pt x="89916" y="242316"/>
                  </a:lnTo>
                  <a:lnTo>
                    <a:pt x="88392" y="240792"/>
                  </a:lnTo>
                  <a:lnTo>
                    <a:pt x="85344" y="239268"/>
                  </a:lnTo>
                  <a:lnTo>
                    <a:pt x="82296" y="240792"/>
                  </a:lnTo>
                  <a:lnTo>
                    <a:pt x="0" y="289560"/>
                  </a:lnTo>
                  <a:lnTo>
                    <a:pt x="9144" y="294982"/>
                  </a:lnTo>
                  <a:lnTo>
                    <a:pt x="82296" y="338328"/>
                  </a:lnTo>
                  <a:lnTo>
                    <a:pt x="85344" y="339852"/>
                  </a:lnTo>
                  <a:lnTo>
                    <a:pt x="88392" y="338328"/>
                  </a:lnTo>
                  <a:lnTo>
                    <a:pt x="89916" y="336804"/>
                  </a:lnTo>
                  <a:lnTo>
                    <a:pt x="91440" y="333756"/>
                  </a:lnTo>
                  <a:lnTo>
                    <a:pt x="89916" y="330708"/>
                  </a:lnTo>
                  <a:lnTo>
                    <a:pt x="88392" y="329184"/>
                  </a:lnTo>
                  <a:lnTo>
                    <a:pt x="27952" y="294132"/>
                  </a:lnTo>
                  <a:lnTo>
                    <a:pt x="305930" y="294132"/>
                  </a:lnTo>
                  <a:lnTo>
                    <a:pt x="323354" y="304279"/>
                  </a:lnTo>
                  <a:lnTo>
                    <a:pt x="280416" y="329184"/>
                  </a:lnTo>
                  <a:lnTo>
                    <a:pt x="277368" y="330708"/>
                  </a:lnTo>
                  <a:lnTo>
                    <a:pt x="277368" y="333756"/>
                  </a:lnTo>
                  <a:lnTo>
                    <a:pt x="278892" y="336804"/>
                  </a:lnTo>
                  <a:lnTo>
                    <a:pt x="280416" y="338328"/>
                  </a:lnTo>
                  <a:lnTo>
                    <a:pt x="283464" y="339852"/>
                  </a:lnTo>
                  <a:lnTo>
                    <a:pt x="284988" y="338328"/>
                  </a:lnTo>
                  <a:lnTo>
                    <a:pt x="333438" y="310146"/>
                  </a:lnTo>
                  <a:lnTo>
                    <a:pt x="359041" y="325031"/>
                  </a:lnTo>
                  <a:lnTo>
                    <a:pt x="359664" y="325386"/>
                  </a:lnTo>
                  <a:lnTo>
                    <a:pt x="359664" y="323088"/>
                  </a:lnTo>
                  <a:lnTo>
                    <a:pt x="359664" y="314998"/>
                  </a:lnTo>
                  <a:lnTo>
                    <a:pt x="359791" y="315061"/>
                  </a:lnTo>
                  <a:lnTo>
                    <a:pt x="359791" y="322999"/>
                  </a:lnTo>
                  <a:lnTo>
                    <a:pt x="359791" y="325462"/>
                  </a:lnTo>
                  <a:lnTo>
                    <a:pt x="360286" y="325755"/>
                  </a:lnTo>
                  <a:lnTo>
                    <a:pt x="367284" y="329819"/>
                  </a:lnTo>
                  <a:lnTo>
                    <a:pt x="368808" y="330708"/>
                  </a:lnTo>
                  <a:lnTo>
                    <a:pt x="370332" y="234696"/>
                  </a:lnTo>
                  <a:lnTo>
                    <a:pt x="370332" y="233172"/>
                  </a:lnTo>
                  <a:close/>
                </a:path>
                <a:path w="978535" h="736600">
                  <a:moveTo>
                    <a:pt x="978408" y="734568"/>
                  </a:moveTo>
                  <a:lnTo>
                    <a:pt x="929640" y="650748"/>
                  </a:lnTo>
                  <a:lnTo>
                    <a:pt x="928116" y="649224"/>
                  </a:lnTo>
                  <a:lnTo>
                    <a:pt x="925068" y="647700"/>
                  </a:lnTo>
                  <a:lnTo>
                    <a:pt x="922020" y="649224"/>
                  </a:lnTo>
                  <a:lnTo>
                    <a:pt x="920496" y="650748"/>
                  </a:lnTo>
                  <a:lnTo>
                    <a:pt x="918972" y="653796"/>
                  </a:lnTo>
                  <a:lnTo>
                    <a:pt x="920496" y="655320"/>
                  </a:lnTo>
                  <a:lnTo>
                    <a:pt x="957567" y="717118"/>
                  </a:lnTo>
                  <a:lnTo>
                    <a:pt x="736498" y="592518"/>
                  </a:lnTo>
                  <a:lnTo>
                    <a:pt x="806196" y="591312"/>
                  </a:lnTo>
                  <a:lnTo>
                    <a:pt x="809244" y="591312"/>
                  </a:lnTo>
                  <a:lnTo>
                    <a:pt x="810768" y="589788"/>
                  </a:lnTo>
                  <a:lnTo>
                    <a:pt x="810768" y="583692"/>
                  </a:lnTo>
                  <a:lnTo>
                    <a:pt x="809244" y="582168"/>
                  </a:lnTo>
                  <a:lnTo>
                    <a:pt x="806196" y="582168"/>
                  </a:lnTo>
                  <a:lnTo>
                    <a:pt x="710184" y="583692"/>
                  </a:lnTo>
                  <a:lnTo>
                    <a:pt x="716280" y="594169"/>
                  </a:lnTo>
                  <a:lnTo>
                    <a:pt x="758952" y="667512"/>
                  </a:lnTo>
                  <a:lnTo>
                    <a:pt x="760476" y="669036"/>
                  </a:lnTo>
                  <a:lnTo>
                    <a:pt x="763524" y="670560"/>
                  </a:lnTo>
                  <a:lnTo>
                    <a:pt x="765048" y="669036"/>
                  </a:lnTo>
                  <a:lnTo>
                    <a:pt x="768096" y="667512"/>
                  </a:lnTo>
                  <a:lnTo>
                    <a:pt x="768096" y="664464"/>
                  </a:lnTo>
                  <a:lnTo>
                    <a:pt x="766572" y="661416"/>
                  </a:lnTo>
                  <a:lnTo>
                    <a:pt x="730758" y="600913"/>
                  </a:lnTo>
                  <a:lnTo>
                    <a:pt x="954519" y="725678"/>
                  </a:lnTo>
                  <a:lnTo>
                    <a:pt x="880872" y="726948"/>
                  </a:lnTo>
                  <a:lnTo>
                    <a:pt x="879348" y="726948"/>
                  </a:lnTo>
                  <a:lnTo>
                    <a:pt x="876300" y="728472"/>
                  </a:lnTo>
                  <a:lnTo>
                    <a:pt x="876300" y="733044"/>
                  </a:lnTo>
                  <a:lnTo>
                    <a:pt x="879348" y="736092"/>
                  </a:lnTo>
                  <a:lnTo>
                    <a:pt x="880872" y="736092"/>
                  </a:lnTo>
                  <a:lnTo>
                    <a:pt x="972312" y="734669"/>
                  </a:lnTo>
                  <a:lnTo>
                    <a:pt x="978408" y="734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79038" y="62165"/>
              <a:ext cx="279394" cy="4475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54070" y="786303"/>
              <a:ext cx="283564" cy="4500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51252" y="109338"/>
              <a:ext cx="333605" cy="46670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00806" y="183882"/>
              <a:ext cx="600031" cy="106465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94320" y="309371"/>
              <a:ext cx="563880" cy="692150"/>
            </a:xfrm>
            <a:custGeom>
              <a:avLst/>
              <a:gdLst/>
              <a:ahLst/>
              <a:cxnLst/>
              <a:rect l="l" t="t" r="r" b="b"/>
              <a:pathLst>
                <a:path w="563879" h="692150">
                  <a:moveTo>
                    <a:pt x="359664" y="106680"/>
                  </a:moveTo>
                  <a:lnTo>
                    <a:pt x="288036" y="42672"/>
                  </a:lnTo>
                  <a:lnTo>
                    <a:pt x="286512" y="41148"/>
                  </a:lnTo>
                  <a:lnTo>
                    <a:pt x="283464" y="41148"/>
                  </a:lnTo>
                  <a:lnTo>
                    <a:pt x="281940" y="42672"/>
                  </a:lnTo>
                  <a:lnTo>
                    <a:pt x="278892" y="44196"/>
                  </a:lnTo>
                  <a:lnTo>
                    <a:pt x="278892" y="47244"/>
                  </a:lnTo>
                  <a:lnTo>
                    <a:pt x="281940" y="50292"/>
                  </a:lnTo>
                  <a:lnTo>
                    <a:pt x="335203" y="97370"/>
                  </a:lnTo>
                  <a:lnTo>
                    <a:pt x="27089" y="32727"/>
                  </a:lnTo>
                  <a:lnTo>
                    <a:pt x="94488" y="10668"/>
                  </a:lnTo>
                  <a:lnTo>
                    <a:pt x="96012" y="9144"/>
                  </a:lnTo>
                  <a:lnTo>
                    <a:pt x="97536" y="6096"/>
                  </a:lnTo>
                  <a:lnTo>
                    <a:pt x="97536" y="4572"/>
                  </a:lnTo>
                  <a:lnTo>
                    <a:pt x="96012" y="1524"/>
                  </a:lnTo>
                  <a:lnTo>
                    <a:pt x="92964" y="0"/>
                  </a:lnTo>
                  <a:lnTo>
                    <a:pt x="91440" y="1524"/>
                  </a:lnTo>
                  <a:lnTo>
                    <a:pt x="9144" y="28956"/>
                  </a:lnTo>
                  <a:lnTo>
                    <a:pt x="0" y="32004"/>
                  </a:lnTo>
                  <a:lnTo>
                    <a:pt x="7620" y="38811"/>
                  </a:lnTo>
                  <a:lnTo>
                    <a:pt x="71628" y="96012"/>
                  </a:lnTo>
                  <a:lnTo>
                    <a:pt x="73152" y="97536"/>
                  </a:lnTo>
                  <a:lnTo>
                    <a:pt x="76200" y="97536"/>
                  </a:lnTo>
                  <a:lnTo>
                    <a:pt x="79248" y="94488"/>
                  </a:lnTo>
                  <a:lnTo>
                    <a:pt x="79248" y="91440"/>
                  </a:lnTo>
                  <a:lnTo>
                    <a:pt x="77724" y="89916"/>
                  </a:lnTo>
                  <a:lnTo>
                    <a:pt x="24498" y="41643"/>
                  </a:lnTo>
                  <a:lnTo>
                    <a:pt x="7620" y="38100"/>
                  </a:lnTo>
                  <a:lnTo>
                    <a:pt x="10668" y="38735"/>
                  </a:lnTo>
                  <a:lnTo>
                    <a:pt x="24498" y="41643"/>
                  </a:lnTo>
                  <a:lnTo>
                    <a:pt x="331965" y="106159"/>
                  </a:lnTo>
                  <a:lnTo>
                    <a:pt x="265176" y="128016"/>
                  </a:lnTo>
                  <a:lnTo>
                    <a:pt x="262128" y="129540"/>
                  </a:lnTo>
                  <a:lnTo>
                    <a:pt x="260604" y="132588"/>
                  </a:lnTo>
                  <a:lnTo>
                    <a:pt x="262128" y="134112"/>
                  </a:lnTo>
                  <a:lnTo>
                    <a:pt x="262128" y="137160"/>
                  </a:lnTo>
                  <a:lnTo>
                    <a:pt x="265176" y="138684"/>
                  </a:lnTo>
                  <a:lnTo>
                    <a:pt x="268224" y="137160"/>
                  </a:lnTo>
                  <a:lnTo>
                    <a:pt x="350520" y="109728"/>
                  </a:lnTo>
                  <a:lnTo>
                    <a:pt x="359664" y="106680"/>
                  </a:lnTo>
                  <a:close/>
                </a:path>
                <a:path w="563879" h="692150">
                  <a:moveTo>
                    <a:pt x="563880" y="496824"/>
                  </a:moveTo>
                  <a:lnTo>
                    <a:pt x="544068" y="402336"/>
                  </a:lnTo>
                  <a:lnTo>
                    <a:pt x="536790" y="408546"/>
                  </a:lnTo>
                  <a:lnTo>
                    <a:pt x="536448" y="408432"/>
                  </a:lnTo>
                  <a:lnTo>
                    <a:pt x="536244" y="409016"/>
                  </a:lnTo>
                  <a:lnTo>
                    <a:pt x="470916" y="464820"/>
                  </a:lnTo>
                  <a:lnTo>
                    <a:pt x="469392" y="466344"/>
                  </a:lnTo>
                  <a:lnTo>
                    <a:pt x="469392" y="469392"/>
                  </a:lnTo>
                  <a:lnTo>
                    <a:pt x="470916" y="472440"/>
                  </a:lnTo>
                  <a:lnTo>
                    <a:pt x="472440" y="473964"/>
                  </a:lnTo>
                  <a:lnTo>
                    <a:pt x="475488" y="473964"/>
                  </a:lnTo>
                  <a:lnTo>
                    <a:pt x="477012" y="472440"/>
                  </a:lnTo>
                  <a:lnTo>
                    <a:pt x="530466" y="426275"/>
                  </a:lnTo>
                  <a:lnTo>
                    <a:pt x="450583" y="664591"/>
                  </a:lnTo>
                  <a:lnTo>
                    <a:pt x="435864" y="595884"/>
                  </a:lnTo>
                  <a:lnTo>
                    <a:pt x="435864" y="592836"/>
                  </a:lnTo>
                  <a:lnTo>
                    <a:pt x="432816" y="591312"/>
                  </a:lnTo>
                  <a:lnTo>
                    <a:pt x="428244" y="591312"/>
                  </a:lnTo>
                  <a:lnTo>
                    <a:pt x="426720" y="594360"/>
                  </a:lnTo>
                  <a:lnTo>
                    <a:pt x="426720" y="597408"/>
                  </a:lnTo>
                  <a:lnTo>
                    <a:pt x="445008" y="684631"/>
                  </a:lnTo>
                  <a:lnTo>
                    <a:pt x="446532" y="691896"/>
                  </a:lnTo>
                  <a:lnTo>
                    <a:pt x="519684" y="627888"/>
                  </a:lnTo>
                  <a:lnTo>
                    <a:pt x="521208" y="626364"/>
                  </a:lnTo>
                  <a:lnTo>
                    <a:pt x="521208" y="623316"/>
                  </a:lnTo>
                  <a:lnTo>
                    <a:pt x="519684" y="621792"/>
                  </a:lnTo>
                  <a:lnTo>
                    <a:pt x="518160" y="618744"/>
                  </a:lnTo>
                  <a:lnTo>
                    <a:pt x="515112" y="618744"/>
                  </a:lnTo>
                  <a:lnTo>
                    <a:pt x="513588" y="620268"/>
                  </a:lnTo>
                  <a:lnTo>
                    <a:pt x="460121" y="666432"/>
                  </a:lnTo>
                  <a:lnTo>
                    <a:pt x="539965" y="428231"/>
                  </a:lnTo>
                  <a:lnTo>
                    <a:pt x="545592" y="454914"/>
                  </a:lnTo>
                  <a:lnTo>
                    <a:pt x="554736" y="498348"/>
                  </a:lnTo>
                  <a:lnTo>
                    <a:pt x="554736" y="499872"/>
                  </a:lnTo>
                  <a:lnTo>
                    <a:pt x="557784" y="502920"/>
                  </a:lnTo>
                  <a:lnTo>
                    <a:pt x="559308" y="501396"/>
                  </a:lnTo>
                  <a:lnTo>
                    <a:pt x="562356" y="501396"/>
                  </a:lnTo>
                  <a:lnTo>
                    <a:pt x="563880" y="498348"/>
                  </a:lnTo>
                  <a:lnTo>
                    <a:pt x="563880" y="496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86432" y="424851"/>
              <a:ext cx="333605" cy="46702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45960" y="1580004"/>
              <a:ext cx="299923" cy="46670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47940" y="1351449"/>
              <a:ext cx="299923" cy="46702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07152" y="1667255"/>
              <a:ext cx="374904" cy="5958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34684" y="667505"/>
              <a:ext cx="271780" cy="338455"/>
            </a:xfrm>
            <a:custGeom>
              <a:avLst/>
              <a:gdLst/>
              <a:ahLst/>
              <a:cxnLst/>
              <a:rect l="l" t="t" r="r" b="b"/>
              <a:pathLst>
                <a:path w="271779" h="338455">
                  <a:moveTo>
                    <a:pt x="94488" y="38100"/>
                  </a:moveTo>
                  <a:lnTo>
                    <a:pt x="92964" y="35052"/>
                  </a:lnTo>
                  <a:lnTo>
                    <a:pt x="89916" y="35052"/>
                  </a:lnTo>
                  <a:lnTo>
                    <a:pt x="0" y="0"/>
                  </a:lnTo>
                  <a:lnTo>
                    <a:pt x="3048" y="19202"/>
                  </a:lnTo>
                  <a:lnTo>
                    <a:pt x="3048" y="10668"/>
                  </a:lnTo>
                  <a:lnTo>
                    <a:pt x="10668" y="4572"/>
                  </a:lnTo>
                  <a:lnTo>
                    <a:pt x="22309" y="19090"/>
                  </a:lnTo>
                  <a:lnTo>
                    <a:pt x="86868" y="44196"/>
                  </a:lnTo>
                  <a:lnTo>
                    <a:pt x="89916" y="44196"/>
                  </a:lnTo>
                  <a:lnTo>
                    <a:pt x="92964" y="42672"/>
                  </a:lnTo>
                  <a:lnTo>
                    <a:pt x="92964" y="41148"/>
                  </a:lnTo>
                  <a:lnTo>
                    <a:pt x="94488" y="38100"/>
                  </a:lnTo>
                  <a:close/>
                </a:path>
                <a:path w="271779" h="338455">
                  <a:moveTo>
                    <a:pt x="22309" y="19090"/>
                  </a:moveTo>
                  <a:lnTo>
                    <a:pt x="10668" y="4572"/>
                  </a:lnTo>
                  <a:lnTo>
                    <a:pt x="3048" y="10668"/>
                  </a:lnTo>
                  <a:lnTo>
                    <a:pt x="4572" y="12568"/>
                  </a:lnTo>
                  <a:lnTo>
                    <a:pt x="4572" y="12192"/>
                  </a:lnTo>
                  <a:lnTo>
                    <a:pt x="10668" y="6096"/>
                  </a:lnTo>
                  <a:lnTo>
                    <a:pt x="12066" y="15106"/>
                  </a:lnTo>
                  <a:lnTo>
                    <a:pt x="22309" y="19090"/>
                  </a:lnTo>
                  <a:close/>
                </a:path>
                <a:path w="271779" h="338455">
                  <a:moveTo>
                    <a:pt x="24384" y="96012"/>
                  </a:moveTo>
                  <a:lnTo>
                    <a:pt x="24384" y="94488"/>
                  </a:lnTo>
                  <a:lnTo>
                    <a:pt x="13376" y="23547"/>
                  </a:lnTo>
                  <a:lnTo>
                    <a:pt x="3048" y="10668"/>
                  </a:lnTo>
                  <a:lnTo>
                    <a:pt x="3048" y="19202"/>
                  </a:lnTo>
                  <a:lnTo>
                    <a:pt x="15240" y="96012"/>
                  </a:lnTo>
                  <a:lnTo>
                    <a:pt x="15240" y="97536"/>
                  </a:lnTo>
                  <a:lnTo>
                    <a:pt x="18288" y="100584"/>
                  </a:lnTo>
                  <a:lnTo>
                    <a:pt x="19812" y="99060"/>
                  </a:lnTo>
                  <a:lnTo>
                    <a:pt x="22860" y="99060"/>
                  </a:lnTo>
                  <a:lnTo>
                    <a:pt x="24384" y="96012"/>
                  </a:lnTo>
                  <a:close/>
                </a:path>
                <a:path w="271779" h="338455">
                  <a:moveTo>
                    <a:pt x="12066" y="15106"/>
                  </a:moveTo>
                  <a:lnTo>
                    <a:pt x="10668" y="6096"/>
                  </a:lnTo>
                  <a:lnTo>
                    <a:pt x="4572" y="12192"/>
                  </a:lnTo>
                  <a:lnTo>
                    <a:pt x="12066" y="15106"/>
                  </a:lnTo>
                  <a:close/>
                </a:path>
                <a:path w="271779" h="338455">
                  <a:moveTo>
                    <a:pt x="13376" y="23547"/>
                  </a:moveTo>
                  <a:lnTo>
                    <a:pt x="12066" y="15106"/>
                  </a:lnTo>
                  <a:lnTo>
                    <a:pt x="4572" y="12192"/>
                  </a:lnTo>
                  <a:lnTo>
                    <a:pt x="4572" y="12568"/>
                  </a:lnTo>
                  <a:lnTo>
                    <a:pt x="13376" y="23547"/>
                  </a:lnTo>
                  <a:close/>
                </a:path>
                <a:path w="271779" h="338455">
                  <a:moveTo>
                    <a:pt x="259370" y="323285"/>
                  </a:moveTo>
                  <a:lnTo>
                    <a:pt x="257942" y="312938"/>
                  </a:lnTo>
                  <a:lnTo>
                    <a:pt x="22309" y="19090"/>
                  </a:lnTo>
                  <a:lnTo>
                    <a:pt x="12066" y="15106"/>
                  </a:lnTo>
                  <a:lnTo>
                    <a:pt x="13376" y="23547"/>
                  </a:lnTo>
                  <a:lnTo>
                    <a:pt x="251176" y="320099"/>
                  </a:lnTo>
                  <a:lnTo>
                    <a:pt x="259370" y="323285"/>
                  </a:lnTo>
                  <a:close/>
                </a:path>
                <a:path w="271779" h="338455">
                  <a:moveTo>
                    <a:pt x="271272" y="338328"/>
                  </a:moveTo>
                  <a:lnTo>
                    <a:pt x="269748" y="327660"/>
                  </a:lnTo>
                  <a:lnTo>
                    <a:pt x="262128" y="333756"/>
                  </a:lnTo>
                  <a:lnTo>
                    <a:pt x="260771" y="332064"/>
                  </a:lnTo>
                  <a:lnTo>
                    <a:pt x="260604" y="332232"/>
                  </a:lnTo>
                  <a:lnTo>
                    <a:pt x="260541" y="331777"/>
                  </a:lnTo>
                  <a:lnTo>
                    <a:pt x="251176" y="320099"/>
                  </a:lnTo>
                  <a:lnTo>
                    <a:pt x="184404" y="294132"/>
                  </a:lnTo>
                  <a:lnTo>
                    <a:pt x="182880" y="294132"/>
                  </a:lnTo>
                  <a:lnTo>
                    <a:pt x="179832" y="295656"/>
                  </a:lnTo>
                  <a:lnTo>
                    <a:pt x="178308" y="297180"/>
                  </a:lnTo>
                  <a:lnTo>
                    <a:pt x="178308" y="303276"/>
                  </a:lnTo>
                  <a:lnTo>
                    <a:pt x="181356" y="303276"/>
                  </a:lnTo>
                  <a:lnTo>
                    <a:pt x="271272" y="338328"/>
                  </a:lnTo>
                  <a:close/>
                </a:path>
                <a:path w="271779" h="338455">
                  <a:moveTo>
                    <a:pt x="269748" y="327660"/>
                  </a:moveTo>
                  <a:lnTo>
                    <a:pt x="257556" y="242316"/>
                  </a:lnTo>
                  <a:lnTo>
                    <a:pt x="256032" y="240792"/>
                  </a:lnTo>
                  <a:lnTo>
                    <a:pt x="254508" y="237744"/>
                  </a:lnTo>
                  <a:lnTo>
                    <a:pt x="251460" y="239268"/>
                  </a:lnTo>
                  <a:lnTo>
                    <a:pt x="248412" y="239268"/>
                  </a:lnTo>
                  <a:lnTo>
                    <a:pt x="246888" y="242316"/>
                  </a:lnTo>
                  <a:lnTo>
                    <a:pt x="248412" y="243840"/>
                  </a:lnTo>
                  <a:lnTo>
                    <a:pt x="257942" y="312938"/>
                  </a:lnTo>
                  <a:lnTo>
                    <a:pt x="269748" y="327660"/>
                  </a:lnTo>
                  <a:close/>
                </a:path>
                <a:path w="271779" h="338455">
                  <a:moveTo>
                    <a:pt x="260541" y="331777"/>
                  </a:moveTo>
                  <a:lnTo>
                    <a:pt x="259370" y="323285"/>
                  </a:lnTo>
                  <a:lnTo>
                    <a:pt x="251176" y="320099"/>
                  </a:lnTo>
                  <a:lnTo>
                    <a:pt x="260541" y="331777"/>
                  </a:lnTo>
                  <a:close/>
                </a:path>
                <a:path w="271779" h="338455">
                  <a:moveTo>
                    <a:pt x="269748" y="327660"/>
                  </a:moveTo>
                  <a:lnTo>
                    <a:pt x="257942" y="312938"/>
                  </a:lnTo>
                  <a:lnTo>
                    <a:pt x="259370" y="323285"/>
                  </a:lnTo>
                  <a:lnTo>
                    <a:pt x="266700" y="326136"/>
                  </a:lnTo>
                  <a:lnTo>
                    <a:pt x="266700" y="330098"/>
                  </a:lnTo>
                  <a:lnTo>
                    <a:pt x="269748" y="327660"/>
                  </a:lnTo>
                  <a:close/>
                </a:path>
                <a:path w="271779" h="338455">
                  <a:moveTo>
                    <a:pt x="266700" y="326136"/>
                  </a:moveTo>
                  <a:lnTo>
                    <a:pt x="259370" y="323285"/>
                  </a:lnTo>
                  <a:lnTo>
                    <a:pt x="260541" y="331777"/>
                  </a:lnTo>
                  <a:lnTo>
                    <a:pt x="260771" y="332064"/>
                  </a:lnTo>
                  <a:lnTo>
                    <a:pt x="266700" y="326136"/>
                  </a:lnTo>
                  <a:close/>
                </a:path>
                <a:path w="271779" h="338455">
                  <a:moveTo>
                    <a:pt x="260771" y="332064"/>
                  </a:moveTo>
                  <a:lnTo>
                    <a:pt x="260541" y="331777"/>
                  </a:lnTo>
                  <a:lnTo>
                    <a:pt x="260604" y="332232"/>
                  </a:lnTo>
                  <a:lnTo>
                    <a:pt x="260771" y="332064"/>
                  </a:lnTo>
                  <a:close/>
                </a:path>
                <a:path w="271779" h="338455">
                  <a:moveTo>
                    <a:pt x="266700" y="330098"/>
                  </a:moveTo>
                  <a:lnTo>
                    <a:pt x="266700" y="326136"/>
                  </a:lnTo>
                  <a:lnTo>
                    <a:pt x="260771" y="332064"/>
                  </a:lnTo>
                  <a:lnTo>
                    <a:pt x="262128" y="333756"/>
                  </a:lnTo>
                  <a:lnTo>
                    <a:pt x="266700" y="330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35524" y="237737"/>
              <a:ext cx="2636520" cy="176175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5731764" y="2412492"/>
            <a:ext cx="2146300" cy="66040"/>
          </a:xfrm>
          <a:custGeom>
            <a:avLst/>
            <a:gdLst/>
            <a:ahLst/>
            <a:cxnLst/>
            <a:rect l="l" t="t" r="r" b="b"/>
            <a:pathLst>
              <a:path w="2146300" h="66039">
                <a:moveTo>
                  <a:pt x="12700" y="32004"/>
                </a:moveTo>
                <a:lnTo>
                  <a:pt x="0" y="32004"/>
                </a:lnTo>
                <a:lnTo>
                  <a:pt x="0" y="36576"/>
                </a:lnTo>
                <a:lnTo>
                  <a:pt x="3175" y="36576"/>
                </a:lnTo>
                <a:lnTo>
                  <a:pt x="12700" y="32004"/>
                </a:lnTo>
                <a:close/>
              </a:path>
              <a:path w="2146300" h="66039">
                <a:moveTo>
                  <a:pt x="3175" y="36576"/>
                </a:moveTo>
                <a:lnTo>
                  <a:pt x="0" y="36576"/>
                </a:lnTo>
                <a:lnTo>
                  <a:pt x="2116" y="37084"/>
                </a:lnTo>
                <a:lnTo>
                  <a:pt x="3175" y="36576"/>
                </a:lnTo>
                <a:close/>
              </a:path>
              <a:path w="2146300" h="66039">
                <a:moveTo>
                  <a:pt x="2116" y="37084"/>
                </a:moveTo>
                <a:lnTo>
                  <a:pt x="0" y="36576"/>
                </a:lnTo>
                <a:lnTo>
                  <a:pt x="0" y="38100"/>
                </a:lnTo>
                <a:lnTo>
                  <a:pt x="2116" y="37084"/>
                </a:lnTo>
                <a:close/>
              </a:path>
              <a:path w="2146300" h="66039">
                <a:moveTo>
                  <a:pt x="12700" y="41148"/>
                </a:moveTo>
                <a:lnTo>
                  <a:pt x="12700" y="39624"/>
                </a:lnTo>
                <a:lnTo>
                  <a:pt x="2116" y="37084"/>
                </a:lnTo>
                <a:lnTo>
                  <a:pt x="0" y="38100"/>
                </a:lnTo>
                <a:lnTo>
                  <a:pt x="3628" y="41148"/>
                </a:lnTo>
                <a:lnTo>
                  <a:pt x="12700" y="41148"/>
                </a:lnTo>
                <a:close/>
              </a:path>
              <a:path w="2146300" h="66039">
                <a:moveTo>
                  <a:pt x="3628" y="41148"/>
                </a:moveTo>
                <a:lnTo>
                  <a:pt x="0" y="38100"/>
                </a:lnTo>
                <a:lnTo>
                  <a:pt x="0" y="41148"/>
                </a:lnTo>
                <a:lnTo>
                  <a:pt x="3628" y="41148"/>
                </a:lnTo>
                <a:close/>
              </a:path>
              <a:path w="2146300" h="66039">
                <a:moveTo>
                  <a:pt x="11288" y="47582"/>
                </a:moveTo>
                <a:lnTo>
                  <a:pt x="3628" y="41148"/>
                </a:lnTo>
                <a:lnTo>
                  <a:pt x="0" y="41148"/>
                </a:lnTo>
                <a:lnTo>
                  <a:pt x="0" y="50292"/>
                </a:lnTo>
                <a:lnTo>
                  <a:pt x="11288" y="47582"/>
                </a:lnTo>
                <a:close/>
              </a:path>
              <a:path w="2146300" h="66039">
                <a:moveTo>
                  <a:pt x="12700" y="50292"/>
                </a:moveTo>
                <a:lnTo>
                  <a:pt x="12700" y="48768"/>
                </a:lnTo>
                <a:lnTo>
                  <a:pt x="11288" y="47582"/>
                </a:lnTo>
                <a:lnTo>
                  <a:pt x="0" y="50292"/>
                </a:lnTo>
                <a:lnTo>
                  <a:pt x="12700" y="50292"/>
                </a:lnTo>
                <a:close/>
              </a:path>
              <a:path w="2146300" h="66039">
                <a:moveTo>
                  <a:pt x="12700" y="39624"/>
                </a:moveTo>
                <a:lnTo>
                  <a:pt x="12700" y="36576"/>
                </a:lnTo>
                <a:lnTo>
                  <a:pt x="3175" y="36576"/>
                </a:lnTo>
                <a:lnTo>
                  <a:pt x="2116" y="37084"/>
                </a:lnTo>
                <a:lnTo>
                  <a:pt x="12700" y="39624"/>
                </a:lnTo>
                <a:close/>
              </a:path>
              <a:path w="2146300" h="66039">
                <a:moveTo>
                  <a:pt x="23585" y="39841"/>
                </a:moveTo>
                <a:lnTo>
                  <a:pt x="12700" y="32004"/>
                </a:lnTo>
                <a:lnTo>
                  <a:pt x="3175" y="36576"/>
                </a:lnTo>
                <a:lnTo>
                  <a:pt x="12700" y="36576"/>
                </a:lnTo>
                <a:lnTo>
                  <a:pt x="12700" y="41148"/>
                </a:lnTo>
                <a:lnTo>
                  <a:pt x="23585" y="39841"/>
                </a:lnTo>
                <a:close/>
              </a:path>
              <a:path w="2146300" h="66039">
                <a:moveTo>
                  <a:pt x="25400" y="41148"/>
                </a:moveTo>
                <a:lnTo>
                  <a:pt x="23585" y="39841"/>
                </a:lnTo>
                <a:lnTo>
                  <a:pt x="12700" y="41148"/>
                </a:lnTo>
                <a:lnTo>
                  <a:pt x="3628" y="41148"/>
                </a:lnTo>
                <a:lnTo>
                  <a:pt x="11288" y="47582"/>
                </a:lnTo>
                <a:lnTo>
                  <a:pt x="12700" y="47244"/>
                </a:lnTo>
                <a:lnTo>
                  <a:pt x="12700" y="44196"/>
                </a:lnTo>
                <a:lnTo>
                  <a:pt x="20320" y="44196"/>
                </a:lnTo>
                <a:lnTo>
                  <a:pt x="25400" y="41148"/>
                </a:lnTo>
                <a:close/>
              </a:path>
              <a:path w="2146300" h="66039">
                <a:moveTo>
                  <a:pt x="20320" y="44196"/>
                </a:moveTo>
                <a:lnTo>
                  <a:pt x="12700" y="44196"/>
                </a:lnTo>
                <a:lnTo>
                  <a:pt x="12700" y="47244"/>
                </a:lnTo>
                <a:lnTo>
                  <a:pt x="11288" y="47582"/>
                </a:lnTo>
                <a:lnTo>
                  <a:pt x="12700" y="48768"/>
                </a:lnTo>
                <a:lnTo>
                  <a:pt x="20320" y="44196"/>
                </a:lnTo>
                <a:close/>
              </a:path>
              <a:path w="2146300" h="66039">
                <a:moveTo>
                  <a:pt x="76200" y="41148"/>
                </a:moveTo>
                <a:lnTo>
                  <a:pt x="76200" y="32004"/>
                </a:lnTo>
                <a:lnTo>
                  <a:pt x="63500" y="28956"/>
                </a:lnTo>
                <a:lnTo>
                  <a:pt x="12700" y="28956"/>
                </a:lnTo>
                <a:lnTo>
                  <a:pt x="12700" y="32004"/>
                </a:lnTo>
                <a:lnTo>
                  <a:pt x="25400" y="33528"/>
                </a:lnTo>
                <a:lnTo>
                  <a:pt x="25400" y="44196"/>
                </a:lnTo>
                <a:lnTo>
                  <a:pt x="63500" y="44196"/>
                </a:lnTo>
                <a:lnTo>
                  <a:pt x="76200" y="41148"/>
                </a:lnTo>
                <a:close/>
              </a:path>
              <a:path w="2146300" h="66039">
                <a:moveTo>
                  <a:pt x="25400" y="39624"/>
                </a:moveTo>
                <a:lnTo>
                  <a:pt x="25400" y="33528"/>
                </a:lnTo>
                <a:lnTo>
                  <a:pt x="12700" y="32004"/>
                </a:lnTo>
                <a:lnTo>
                  <a:pt x="23585" y="39841"/>
                </a:lnTo>
                <a:lnTo>
                  <a:pt x="25400" y="39624"/>
                </a:lnTo>
                <a:close/>
              </a:path>
              <a:path w="2146300" h="66039">
                <a:moveTo>
                  <a:pt x="25400" y="44196"/>
                </a:moveTo>
                <a:lnTo>
                  <a:pt x="25400" y="41148"/>
                </a:lnTo>
                <a:lnTo>
                  <a:pt x="20320" y="44196"/>
                </a:lnTo>
                <a:lnTo>
                  <a:pt x="25400" y="44196"/>
                </a:lnTo>
                <a:close/>
              </a:path>
              <a:path w="2146300" h="66039">
                <a:moveTo>
                  <a:pt x="25400" y="41148"/>
                </a:moveTo>
                <a:lnTo>
                  <a:pt x="25400" y="39624"/>
                </a:lnTo>
                <a:lnTo>
                  <a:pt x="23585" y="39841"/>
                </a:lnTo>
                <a:lnTo>
                  <a:pt x="25400" y="41148"/>
                </a:lnTo>
                <a:close/>
              </a:path>
              <a:path w="2146300" h="66039">
                <a:moveTo>
                  <a:pt x="114300" y="28956"/>
                </a:moveTo>
                <a:lnTo>
                  <a:pt x="63500" y="28956"/>
                </a:lnTo>
                <a:lnTo>
                  <a:pt x="76200" y="32004"/>
                </a:lnTo>
                <a:lnTo>
                  <a:pt x="76200" y="44196"/>
                </a:lnTo>
                <a:lnTo>
                  <a:pt x="101600" y="44196"/>
                </a:lnTo>
                <a:lnTo>
                  <a:pt x="101600" y="32004"/>
                </a:lnTo>
                <a:lnTo>
                  <a:pt x="114300" y="28956"/>
                </a:lnTo>
                <a:close/>
              </a:path>
              <a:path w="2146300" h="66039">
                <a:moveTo>
                  <a:pt x="76200" y="44196"/>
                </a:moveTo>
                <a:lnTo>
                  <a:pt x="76200" y="41148"/>
                </a:lnTo>
                <a:lnTo>
                  <a:pt x="63500" y="44196"/>
                </a:lnTo>
                <a:lnTo>
                  <a:pt x="76200" y="44196"/>
                </a:lnTo>
                <a:close/>
              </a:path>
              <a:path w="2146300" h="66039">
                <a:moveTo>
                  <a:pt x="127000" y="41148"/>
                </a:moveTo>
                <a:lnTo>
                  <a:pt x="127000" y="32004"/>
                </a:lnTo>
                <a:lnTo>
                  <a:pt x="114300" y="28956"/>
                </a:lnTo>
                <a:lnTo>
                  <a:pt x="101600" y="32004"/>
                </a:lnTo>
                <a:lnTo>
                  <a:pt x="101600" y="41148"/>
                </a:lnTo>
                <a:lnTo>
                  <a:pt x="114300" y="44196"/>
                </a:lnTo>
                <a:lnTo>
                  <a:pt x="127000" y="41148"/>
                </a:lnTo>
                <a:close/>
              </a:path>
              <a:path w="2146300" h="66039">
                <a:moveTo>
                  <a:pt x="114300" y="44196"/>
                </a:moveTo>
                <a:lnTo>
                  <a:pt x="101600" y="41148"/>
                </a:lnTo>
                <a:lnTo>
                  <a:pt x="101600" y="44196"/>
                </a:lnTo>
                <a:lnTo>
                  <a:pt x="114300" y="44196"/>
                </a:lnTo>
                <a:close/>
              </a:path>
              <a:path w="2146300" h="66039">
                <a:moveTo>
                  <a:pt x="215900" y="28956"/>
                </a:moveTo>
                <a:lnTo>
                  <a:pt x="114300" y="28956"/>
                </a:lnTo>
                <a:lnTo>
                  <a:pt x="127000" y="32004"/>
                </a:lnTo>
                <a:lnTo>
                  <a:pt x="127000" y="44196"/>
                </a:lnTo>
                <a:lnTo>
                  <a:pt x="203200" y="44196"/>
                </a:lnTo>
                <a:lnTo>
                  <a:pt x="203200" y="32004"/>
                </a:lnTo>
                <a:lnTo>
                  <a:pt x="215900" y="28956"/>
                </a:lnTo>
                <a:close/>
              </a:path>
              <a:path w="2146300" h="66039">
                <a:moveTo>
                  <a:pt x="127000" y="44196"/>
                </a:moveTo>
                <a:lnTo>
                  <a:pt x="127000" y="41148"/>
                </a:lnTo>
                <a:lnTo>
                  <a:pt x="114300" y="44196"/>
                </a:lnTo>
                <a:lnTo>
                  <a:pt x="127000" y="44196"/>
                </a:lnTo>
                <a:close/>
              </a:path>
              <a:path w="2146300" h="66039">
                <a:moveTo>
                  <a:pt x="279400" y="36576"/>
                </a:moveTo>
                <a:lnTo>
                  <a:pt x="241300" y="28956"/>
                </a:lnTo>
                <a:lnTo>
                  <a:pt x="215900" y="28956"/>
                </a:lnTo>
                <a:lnTo>
                  <a:pt x="203200" y="32004"/>
                </a:lnTo>
                <a:lnTo>
                  <a:pt x="203200" y="41148"/>
                </a:lnTo>
                <a:lnTo>
                  <a:pt x="215900" y="44196"/>
                </a:lnTo>
                <a:lnTo>
                  <a:pt x="254000" y="44196"/>
                </a:lnTo>
                <a:lnTo>
                  <a:pt x="254000" y="48006"/>
                </a:lnTo>
                <a:lnTo>
                  <a:pt x="266700" y="51816"/>
                </a:lnTo>
                <a:lnTo>
                  <a:pt x="266700" y="36576"/>
                </a:lnTo>
                <a:lnTo>
                  <a:pt x="279400" y="36576"/>
                </a:lnTo>
                <a:close/>
              </a:path>
              <a:path w="2146300" h="66039">
                <a:moveTo>
                  <a:pt x="215900" y="44196"/>
                </a:moveTo>
                <a:lnTo>
                  <a:pt x="203200" y="41148"/>
                </a:lnTo>
                <a:lnTo>
                  <a:pt x="203200" y="44196"/>
                </a:lnTo>
                <a:lnTo>
                  <a:pt x="215900" y="44196"/>
                </a:lnTo>
                <a:close/>
              </a:path>
              <a:path w="2146300" h="66039">
                <a:moveTo>
                  <a:pt x="254000" y="31496"/>
                </a:moveTo>
                <a:lnTo>
                  <a:pt x="254000" y="28956"/>
                </a:lnTo>
                <a:lnTo>
                  <a:pt x="241300" y="28956"/>
                </a:lnTo>
                <a:lnTo>
                  <a:pt x="254000" y="31496"/>
                </a:lnTo>
                <a:close/>
              </a:path>
              <a:path w="2146300" h="66039">
                <a:moveTo>
                  <a:pt x="254000" y="48006"/>
                </a:moveTo>
                <a:lnTo>
                  <a:pt x="254000" y="44196"/>
                </a:lnTo>
                <a:lnTo>
                  <a:pt x="241300" y="44196"/>
                </a:lnTo>
                <a:lnTo>
                  <a:pt x="254000" y="48006"/>
                </a:lnTo>
                <a:close/>
              </a:path>
              <a:path w="2146300" h="66039">
                <a:moveTo>
                  <a:pt x="279400" y="36576"/>
                </a:moveTo>
                <a:lnTo>
                  <a:pt x="266700" y="36576"/>
                </a:lnTo>
                <a:lnTo>
                  <a:pt x="266700" y="51816"/>
                </a:lnTo>
                <a:lnTo>
                  <a:pt x="279400" y="36576"/>
                </a:lnTo>
                <a:close/>
              </a:path>
              <a:path w="2146300" h="66039">
                <a:moveTo>
                  <a:pt x="495300" y="36576"/>
                </a:moveTo>
                <a:lnTo>
                  <a:pt x="279400" y="36576"/>
                </a:lnTo>
                <a:lnTo>
                  <a:pt x="266700" y="51816"/>
                </a:lnTo>
                <a:lnTo>
                  <a:pt x="482600" y="51816"/>
                </a:lnTo>
                <a:lnTo>
                  <a:pt x="482600" y="39624"/>
                </a:lnTo>
                <a:lnTo>
                  <a:pt x="495300" y="36576"/>
                </a:lnTo>
                <a:close/>
              </a:path>
              <a:path w="2146300" h="66039">
                <a:moveTo>
                  <a:pt x="571500" y="36576"/>
                </a:moveTo>
                <a:lnTo>
                  <a:pt x="495300" y="36576"/>
                </a:lnTo>
                <a:lnTo>
                  <a:pt x="482600" y="39624"/>
                </a:lnTo>
                <a:lnTo>
                  <a:pt x="482600" y="48768"/>
                </a:lnTo>
                <a:lnTo>
                  <a:pt x="495300" y="51816"/>
                </a:lnTo>
                <a:lnTo>
                  <a:pt x="558800" y="51816"/>
                </a:lnTo>
                <a:lnTo>
                  <a:pt x="571500" y="36576"/>
                </a:lnTo>
                <a:close/>
              </a:path>
              <a:path w="2146300" h="66039">
                <a:moveTo>
                  <a:pt x="495300" y="51816"/>
                </a:moveTo>
                <a:lnTo>
                  <a:pt x="482600" y="48768"/>
                </a:lnTo>
                <a:lnTo>
                  <a:pt x="482600" y="51816"/>
                </a:lnTo>
                <a:lnTo>
                  <a:pt x="495300" y="51816"/>
                </a:lnTo>
                <a:close/>
              </a:path>
              <a:path w="2146300" h="66039">
                <a:moveTo>
                  <a:pt x="647700" y="54864"/>
                </a:moveTo>
                <a:lnTo>
                  <a:pt x="647700" y="47244"/>
                </a:lnTo>
                <a:lnTo>
                  <a:pt x="635000" y="42672"/>
                </a:lnTo>
                <a:lnTo>
                  <a:pt x="596900" y="42672"/>
                </a:lnTo>
                <a:lnTo>
                  <a:pt x="596900" y="44196"/>
                </a:lnTo>
                <a:lnTo>
                  <a:pt x="571500" y="36576"/>
                </a:lnTo>
                <a:lnTo>
                  <a:pt x="558800" y="51816"/>
                </a:lnTo>
                <a:lnTo>
                  <a:pt x="571500" y="51816"/>
                </a:lnTo>
                <a:lnTo>
                  <a:pt x="571500" y="53848"/>
                </a:lnTo>
                <a:lnTo>
                  <a:pt x="596900" y="57912"/>
                </a:lnTo>
                <a:lnTo>
                  <a:pt x="635000" y="57912"/>
                </a:lnTo>
                <a:lnTo>
                  <a:pt x="647700" y="54864"/>
                </a:lnTo>
                <a:close/>
              </a:path>
              <a:path w="2146300" h="66039">
                <a:moveTo>
                  <a:pt x="571500" y="53848"/>
                </a:moveTo>
                <a:lnTo>
                  <a:pt x="571500" y="51816"/>
                </a:lnTo>
                <a:lnTo>
                  <a:pt x="558800" y="51816"/>
                </a:lnTo>
                <a:lnTo>
                  <a:pt x="571500" y="53848"/>
                </a:lnTo>
                <a:close/>
              </a:path>
              <a:path w="2146300" h="66039">
                <a:moveTo>
                  <a:pt x="673100" y="42672"/>
                </a:moveTo>
                <a:lnTo>
                  <a:pt x="635000" y="42672"/>
                </a:lnTo>
                <a:lnTo>
                  <a:pt x="647700" y="47244"/>
                </a:lnTo>
                <a:lnTo>
                  <a:pt x="647700" y="57912"/>
                </a:lnTo>
                <a:lnTo>
                  <a:pt x="660400" y="57912"/>
                </a:lnTo>
                <a:lnTo>
                  <a:pt x="660400" y="47244"/>
                </a:lnTo>
                <a:lnTo>
                  <a:pt x="673100" y="42672"/>
                </a:lnTo>
                <a:close/>
              </a:path>
              <a:path w="2146300" h="66039">
                <a:moveTo>
                  <a:pt x="647700" y="57912"/>
                </a:moveTo>
                <a:lnTo>
                  <a:pt x="647700" y="54864"/>
                </a:lnTo>
                <a:lnTo>
                  <a:pt x="635000" y="57912"/>
                </a:lnTo>
                <a:lnTo>
                  <a:pt x="647700" y="57912"/>
                </a:lnTo>
                <a:close/>
              </a:path>
              <a:path w="2146300" h="66039">
                <a:moveTo>
                  <a:pt x="685800" y="54864"/>
                </a:moveTo>
                <a:lnTo>
                  <a:pt x="685800" y="47244"/>
                </a:lnTo>
                <a:lnTo>
                  <a:pt x="673100" y="42672"/>
                </a:lnTo>
                <a:lnTo>
                  <a:pt x="660400" y="47244"/>
                </a:lnTo>
                <a:lnTo>
                  <a:pt x="660400" y="54864"/>
                </a:lnTo>
                <a:lnTo>
                  <a:pt x="673100" y="57912"/>
                </a:lnTo>
                <a:lnTo>
                  <a:pt x="685800" y="54864"/>
                </a:lnTo>
                <a:close/>
              </a:path>
              <a:path w="2146300" h="66039">
                <a:moveTo>
                  <a:pt x="673100" y="57912"/>
                </a:moveTo>
                <a:lnTo>
                  <a:pt x="660400" y="54864"/>
                </a:lnTo>
                <a:lnTo>
                  <a:pt x="660400" y="57912"/>
                </a:lnTo>
                <a:lnTo>
                  <a:pt x="673100" y="57912"/>
                </a:lnTo>
                <a:close/>
              </a:path>
              <a:path w="2146300" h="66039">
                <a:moveTo>
                  <a:pt x="889000" y="46228"/>
                </a:moveTo>
                <a:lnTo>
                  <a:pt x="889000" y="42672"/>
                </a:lnTo>
                <a:lnTo>
                  <a:pt x="673100" y="42672"/>
                </a:lnTo>
                <a:lnTo>
                  <a:pt x="685800" y="47244"/>
                </a:lnTo>
                <a:lnTo>
                  <a:pt x="685800" y="57912"/>
                </a:lnTo>
                <a:lnTo>
                  <a:pt x="876300" y="57912"/>
                </a:lnTo>
                <a:lnTo>
                  <a:pt x="876300" y="44196"/>
                </a:lnTo>
                <a:lnTo>
                  <a:pt x="889000" y="46228"/>
                </a:lnTo>
                <a:close/>
              </a:path>
              <a:path w="2146300" h="66039">
                <a:moveTo>
                  <a:pt x="685800" y="57912"/>
                </a:moveTo>
                <a:lnTo>
                  <a:pt x="685800" y="54864"/>
                </a:lnTo>
                <a:lnTo>
                  <a:pt x="673100" y="57912"/>
                </a:lnTo>
                <a:lnTo>
                  <a:pt x="685800" y="57912"/>
                </a:lnTo>
                <a:close/>
              </a:path>
              <a:path w="2146300" h="66039">
                <a:moveTo>
                  <a:pt x="914400" y="50292"/>
                </a:moveTo>
                <a:lnTo>
                  <a:pt x="876300" y="44196"/>
                </a:lnTo>
                <a:lnTo>
                  <a:pt x="876300" y="57912"/>
                </a:lnTo>
                <a:lnTo>
                  <a:pt x="889000" y="57912"/>
                </a:lnTo>
                <a:lnTo>
                  <a:pt x="889000" y="60452"/>
                </a:lnTo>
                <a:lnTo>
                  <a:pt x="901700" y="62992"/>
                </a:lnTo>
                <a:lnTo>
                  <a:pt x="901700" y="53340"/>
                </a:lnTo>
                <a:lnTo>
                  <a:pt x="914400" y="50292"/>
                </a:lnTo>
                <a:close/>
              </a:path>
              <a:path w="2146300" h="66039">
                <a:moveTo>
                  <a:pt x="889000" y="60452"/>
                </a:moveTo>
                <a:lnTo>
                  <a:pt x="889000" y="57912"/>
                </a:lnTo>
                <a:lnTo>
                  <a:pt x="876300" y="57912"/>
                </a:lnTo>
                <a:lnTo>
                  <a:pt x="889000" y="60452"/>
                </a:lnTo>
                <a:close/>
              </a:path>
              <a:path w="2146300" h="66039">
                <a:moveTo>
                  <a:pt x="927100" y="62484"/>
                </a:moveTo>
                <a:lnTo>
                  <a:pt x="927100" y="53340"/>
                </a:lnTo>
                <a:lnTo>
                  <a:pt x="914400" y="50292"/>
                </a:lnTo>
                <a:lnTo>
                  <a:pt x="901700" y="53340"/>
                </a:lnTo>
                <a:lnTo>
                  <a:pt x="901700" y="62484"/>
                </a:lnTo>
                <a:lnTo>
                  <a:pt x="914400" y="65532"/>
                </a:lnTo>
                <a:lnTo>
                  <a:pt x="927100" y="62484"/>
                </a:lnTo>
                <a:close/>
              </a:path>
              <a:path w="2146300" h="66039">
                <a:moveTo>
                  <a:pt x="914400" y="65532"/>
                </a:moveTo>
                <a:lnTo>
                  <a:pt x="901700" y="62484"/>
                </a:lnTo>
                <a:lnTo>
                  <a:pt x="901700" y="62992"/>
                </a:lnTo>
                <a:lnTo>
                  <a:pt x="914400" y="65532"/>
                </a:lnTo>
                <a:close/>
              </a:path>
              <a:path w="2146300" h="66039">
                <a:moveTo>
                  <a:pt x="990600" y="62484"/>
                </a:moveTo>
                <a:lnTo>
                  <a:pt x="990600" y="53340"/>
                </a:lnTo>
                <a:lnTo>
                  <a:pt x="977900" y="50292"/>
                </a:lnTo>
                <a:lnTo>
                  <a:pt x="914400" y="50292"/>
                </a:lnTo>
                <a:lnTo>
                  <a:pt x="927100" y="53340"/>
                </a:lnTo>
                <a:lnTo>
                  <a:pt x="927100" y="65532"/>
                </a:lnTo>
                <a:lnTo>
                  <a:pt x="977900" y="65532"/>
                </a:lnTo>
                <a:lnTo>
                  <a:pt x="990600" y="62484"/>
                </a:lnTo>
                <a:close/>
              </a:path>
              <a:path w="2146300" h="66039">
                <a:moveTo>
                  <a:pt x="927100" y="65532"/>
                </a:moveTo>
                <a:lnTo>
                  <a:pt x="927100" y="62484"/>
                </a:lnTo>
                <a:lnTo>
                  <a:pt x="914400" y="65532"/>
                </a:lnTo>
                <a:lnTo>
                  <a:pt x="927100" y="65532"/>
                </a:lnTo>
                <a:close/>
              </a:path>
              <a:path w="2146300" h="66039">
                <a:moveTo>
                  <a:pt x="1016000" y="50292"/>
                </a:moveTo>
                <a:lnTo>
                  <a:pt x="977900" y="50292"/>
                </a:lnTo>
                <a:lnTo>
                  <a:pt x="990600" y="53340"/>
                </a:lnTo>
                <a:lnTo>
                  <a:pt x="990600" y="65532"/>
                </a:lnTo>
                <a:lnTo>
                  <a:pt x="1003300" y="65532"/>
                </a:lnTo>
                <a:lnTo>
                  <a:pt x="1003300" y="53340"/>
                </a:lnTo>
                <a:lnTo>
                  <a:pt x="1016000" y="50292"/>
                </a:lnTo>
                <a:close/>
              </a:path>
              <a:path w="2146300" h="66039">
                <a:moveTo>
                  <a:pt x="990600" y="65532"/>
                </a:moveTo>
                <a:lnTo>
                  <a:pt x="990600" y="62484"/>
                </a:lnTo>
                <a:lnTo>
                  <a:pt x="977900" y="65532"/>
                </a:lnTo>
                <a:lnTo>
                  <a:pt x="990600" y="65532"/>
                </a:lnTo>
                <a:close/>
              </a:path>
              <a:path w="2146300" h="66039">
                <a:moveTo>
                  <a:pt x="1028700" y="62484"/>
                </a:moveTo>
                <a:lnTo>
                  <a:pt x="1028700" y="53340"/>
                </a:lnTo>
                <a:lnTo>
                  <a:pt x="1016000" y="50292"/>
                </a:lnTo>
                <a:lnTo>
                  <a:pt x="1003300" y="53340"/>
                </a:lnTo>
                <a:lnTo>
                  <a:pt x="1003300" y="62484"/>
                </a:lnTo>
                <a:lnTo>
                  <a:pt x="1016000" y="65532"/>
                </a:lnTo>
                <a:lnTo>
                  <a:pt x="1028700" y="62484"/>
                </a:lnTo>
                <a:close/>
              </a:path>
              <a:path w="2146300" h="66039">
                <a:moveTo>
                  <a:pt x="1016000" y="65532"/>
                </a:moveTo>
                <a:lnTo>
                  <a:pt x="1003300" y="62484"/>
                </a:lnTo>
                <a:lnTo>
                  <a:pt x="1003300" y="65532"/>
                </a:lnTo>
                <a:lnTo>
                  <a:pt x="1016000" y="65532"/>
                </a:lnTo>
                <a:close/>
              </a:path>
              <a:path w="2146300" h="66039">
                <a:moveTo>
                  <a:pt x="1130300" y="65532"/>
                </a:moveTo>
                <a:lnTo>
                  <a:pt x="1117600" y="50292"/>
                </a:lnTo>
                <a:lnTo>
                  <a:pt x="1016000" y="50292"/>
                </a:lnTo>
                <a:lnTo>
                  <a:pt x="1028700" y="53340"/>
                </a:lnTo>
                <a:lnTo>
                  <a:pt x="1028700" y="65532"/>
                </a:lnTo>
                <a:lnTo>
                  <a:pt x="1130300" y="65532"/>
                </a:lnTo>
                <a:close/>
              </a:path>
              <a:path w="2146300" h="66039">
                <a:moveTo>
                  <a:pt x="1028700" y="65532"/>
                </a:moveTo>
                <a:lnTo>
                  <a:pt x="1028700" y="62484"/>
                </a:lnTo>
                <a:lnTo>
                  <a:pt x="1016000" y="65532"/>
                </a:lnTo>
                <a:lnTo>
                  <a:pt x="1028700" y="65532"/>
                </a:lnTo>
                <a:close/>
              </a:path>
              <a:path w="2146300" h="66039">
                <a:moveTo>
                  <a:pt x="1257300" y="42672"/>
                </a:moveTo>
                <a:lnTo>
                  <a:pt x="1155700" y="42672"/>
                </a:lnTo>
                <a:lnTo>
                  <a:pt x="1155700" y="44196"/>
                </a:lnTo>
                <a:lnTo>
                  <a:pt x="1117600" y="50292"/>
                </a:lnTo>
                <a:lnTo>
                  <a:pt x="1130300" y="50292"/>
                </a:lnTo>
                <a:lnTo>
                  <a:pt x="1130300" y="65532"/>
                </a:lnTo>
                <a:lnTo>
                  <a:pt x="1155700" y="57912"/>
                </a:lnTo>
                <a:lnTo>
                  <a:pt x="1244600" y="57912"/>
                </a:lnTo>
                <a:lnTo>
                  <a:pt x="1244600" y="47244"/>
                </a:lnTo>
                <a:lnTo>
                  <a:pt x="1257300" y="42672"/>
                </a:lnTo>
                <a:close/>
              </a:path>
              <a:path w="2146300" h="66039">
                <a:moveTo>
                  <a:pt x="1130300" y="65532"/>
                </a:moveTo>
                <a:lnTo>
                  <a:pt x="1130300" y="50292"/>
                </a:lnTo>
                <a:lnTo>
                  <a:pt x="1117600" y="50292"/>
                </a:lnTo>
                <a:lnTo>
                  <a:pt x="1130300" y="65532"/>
                </a:lnTo>
                <a:close/>
              </a:path>
              <a:path w="2146300" h="66039">
                <a:moveTo>
                  <a:pt x="1270000" y="54864"/>
                </a:moveTo>
                <a:lnTo>
                  <a:pt x="1270000" y="47244"/>
                </a:lnTo>
                <a:lnTo>
                  <a:pt x="1257300" y="42672"/>
                </a:lnTo>
                <a:lnTo>
                  <a:pt x="1244600" y="47244"/>
                </a:lnTo>
                <a:lnTo>
                  <a:pt x="1244600" y="54864"/>
                </a:lnTo>
                <a:lnTo>
                  <a:pt x="1257300" y="57912"/>
                </a:lnTo>
                <a:lnTo>
                  <a:pt x="1270000" y="54864"/>
                </a:lnTo>
                <a:close/>
              </a:path>
              <a:path w="2146300" h="66039">
                <a:moveTo>
                  <a:pt x="1257300" y="57912"/>
                </a:moveTo>
                <a:lnTo>
                  <a:pt x="1244600" y="54864"/>
                </a:lnTo>
                <a:lnTo>
                  <a:pt x="1244600" y="57912"/>
                </a:lnTo>
                <a:lnTo>
                  <a:pt x="1257300" y="57912"/>
                </a:lnTo>
                <a:close/>
              </a:path>
              <a:path w="2146300" h="66039">
                <a:moveTo>
                  <a:pt x="1295400" y="42672"/>
                </a:moveTo>
                <a:lnTo>
                  <a:pt x="1257300" y="42672"/>
                </a:lnTo>
                <a:lnTo>
                  <a:pt x="1270000" y="47244"/>
                </a:lnTo>
                <a:lnTo>
                  <a:pt x="1270000" y="57912"/>
                </a:lnTo>
                <a:lnTo>
                  <a:pt x="1282700" y="57912"/>
                </a:lnTo>
                <a:lnTo>
                  <a:pt x="1282700" y="47244"/>
                </a:lnTo>
                <a:lnTo>
                  <a:pt x="1295400" y="42672"/>
                </a:lnTo>
                <a:close/>
              </a:path>
              <a:path w="2146300" h="66039">
                <a:moveTo>
                  <a:pt x="1270000" y="57912"/>
                </a:moveTo>
                <a:lnTo>
                  <a:pt x="1270000" y="54864"/>
                </a:lnTo>
                <a:lnTo>
                  <a:pt x="1257300" y="57912"/>
                </a:lnTo>
                <a:lnTo>
                  <a:pt x="1270000" y="57912"/>
                </a:lnTo>
                <a:close/>
              </a:path>
              <a:path w="2146300" h="66039">
                <a:moveTo>
                  <a:pt x="1308100" y="54864"/>
                </a:moveTo>
                <a:lnTo>
                  <a:pt x="1308100" y="47244"/>
                </a:lnTo>
                <a:lnTo>
                  <a:pt x="1295400" y="42672"/>
                </a:lnTo>
                <a:lnTo>
                  <a:pt x="1282700" y="47244"/>
                </a:lnTo>
                <a:lnTo>
                  <a:pt x="1282700" y="54864"/>
                </a:lnTo>
                <a:lnTo>
                  <a:pt x="1295400" y="57912"/>
                </a:lnTo>
                <a:lnTo>
                  <a:pt x="1308100" y="54864"/>
                </a:lnTo>
                <a:close/>
              </a:path>
              <a:path w="2146300" h="66039">
                <a:moveTo>
                  <a:pt x="1295400" y="57912"/>
                </a:moveTo>
                <a:lnTo>
                  <a:pt x="1282700" y="54864"/>
                </a:lnTo>
                <a:lnTo>
                  <a:pt x="1282700" y="57912"/>
                </a:lnTo>
                <a:lnTo>
                  <a:pt x="1295400" y="57912"/>
                </a:lnTo>
                <a:close/>
              </a:path>
              <a:path w="2146300" h="66039">
                <a:moveTo>
                  <a:pt x="1366520" y="42672"/>
                </a:moveTo>
                <a:lnTo>
                  <a:pt x="1295400" y="42672"/>
                </a:lnTo>
                <a:lnTo>
                  <a:pt x="1308100" y="47244"/>
                </a:lnTo>
                <a:lnTo>
                  <a:pt x="1308100" y="57912"/>
                </a:lnTo>
                <a:lnTo>
                  <a:pt x="1358900" y="57912"/>
                </a:lnTo>
                <a:lnTo>
                  <a:pt x="1358900" y="44196"/>
                </a:lnTo>
                <a:lnTo>
                  <a:pt x="1366520" y="42672"/>
                </a:lnTo>
                <a:close/>
              </a:path>
              <a:path w="2146300" h="66039">
                <a:moveTo>
                  <a:pt x="1308100" y="57912"/>
                </a:moveTo>
                <a:lnTo>
                  <a:pt x="1308100" y="54864"/>
                </a:lnTo>
                <a:lnTo>
                  <a:pt x="1295400" y="57912"/>
                </a:lnTo>
                <a:lnTo>
                  <a:pt x="1308100" y="57912"/>
                </a:lnTo>
                <a:close/>
              </a:path>
              <a:path w="2146300" h="66039">
                <a:moveTo>
                  <a:pt x="1371600" y="57912"/>
                </a:moveTo>
                <a:lnTo>
                  <a:pt x="1371600" y="42672"/>
                </a:lnTo>
                <a:lnTo>
                  <a:pt x="1366520" y="42672"/>
                </a:lnTo>
                <a:lnTo>
                  <a:pt x="1358900" y="44196"/>
                </a:lnTo>
                <a:lnTo>
                  <a:pt x="1371600" y="57912"/>
                </a:lnTo>
                <a:close/>
              </a:path>
              <a:path w="2146300" h="66039">
                <a:moveTo>
                  <a:pt x="1371600" y="57912"/>
                </a:moveTo>
                <a:lnTo>
                  <a:pt x="1358900" y="44196"/>
                </a:lnTo>
                <a:lnTo>
                  <a:pt x="1358900" y="57912"/>
                </a:lnTo>
                <a:lnTo>
                  <a:pt x="1371600" y="57912"/>
                </a:lnTo>
                <a:close/>
              </a:path>
              <a:path w="2146300" h="66039">
                <a:moveTo>
                  <a:pt x="1447800" y="48768"/>
                </a:moveTo>
                <a:lnTo>
                  <a:pt x="1447800" y="39624"/>
                </a:lnTo>
                <a:lnTo>
                  <a:pt x="1435100" y="36576"/>
                </a:lnTo>
                <a:lnTo>
                  <a:pt x="1397000" y="36576"/>
                </a:lnTo>
                <a:lnTo>
                  <a:pt x="1366520" y="42672"/>
                </a:lnTo>
                <a:lnTo>
                  <a:pt x="1371600" y="42672"/>
                </a:lnTo>
                <a:lnTo>
                  <a:pt x="1371600" y="57912"/>
                </a:lnTo>
                <a:lnTo>
                  <a:pt x="1397000" y="51816"/>
                </a:lnTo>
                <a:lnTo>
                  <a:pt x="1435100" y="51816"/>
                </a:lnTo>
                <a:lnTo>
                  <a:pt x="1447800" y="48768"/>
                </a:lnTo>
                <a:close/>
              </a:path>
              <a:path w="2146300" h="66039">
                <a:moveTo>
                  <a:pt x="1524000" y="49911"/>
                </a:moveTo>
                <a:lnTo>
                  <a:pt x="1524000" y="36576"/>
                </a:lnTo>
                <a:lnTo>
                  <a:pt x="1435100" y="36576"/>
                </a:lnTo>
                <a:lnTo>
                  <a:pt x="1447800" y="39624"/>
                </a:lnTo>
                <a:lnTo>
                  <a:pt x="1447800" y="51816"/>
                </a:lnTo>
                <a:lnTo>
                  <a:pt x="1511300" y="51816"/>
                </a:lnTo>
                <a:lnTo>
                  <a:pt x="1524000" y="49911"/>
                </a:lnTo>
                <a:close/>
              </a:path>
              <a:path w="2146300" h="66039">
                <a:moveTo>
                  <a:pt x="1447800" y="51816"/>
                </a:moveTo>
                <a:lnTo>
                  <a:pt x="1447800" y="48768"/>
                </a:lnTo>
                <a:lnTo>
                  <a:pt x="1435100" y="51816"/>
                </a:lnTo>
                <a:lnTo>
                  <a:pt x="1447800" y="51816"/>
                </a:lnTo>
                <a:close/>
              </a:path>
              <a:path w="2146300" h="66039">
                <a:moveTo>
                  <a:pt x="1638300" y="28956"/>
                </a:moveTo>
                <a:lnTo>
                  <a:pt x="1562100" y="28956"/>
                </a:lnTo>
                <a:lnTo>
                  <a:pt x="1511300" y="36576"/>
                </a:lnTo>
                <a:lnTo>
                  <a:pt x="1524000" y="36576"/>
                </a:lnTo>
                <a:lnTo>
                  <a:pt x="1524000" y="49911"/>
                </a:lnTo>
                <a:lnTo>
                  <a:pt x="1549400" y="46101"/>
                </a:lnTo>
                <a:lnTo>
                  <a:pt x="1549400" y="44196"/>
                </a:lnTo>
                <a:lnTo>
                  <a:pt x="1625600" y="44196"/>
                </a:lnTo>
                <a:lnTo>
                  <a:pt x="1625600" y="32004"/>
                </a:lnTo>
                <a:lnTo>
                  <a:pt x="1638300" y="28956"/>
                </a:lnTo>
                <a:close/>
              </a:path>
              <a:path w="2146300" h="66039">
                <a:moveTo>
                  <a:pt x="1524000" y="51816"/>
                </a:moveTo>
                <a:lnTo>
                  <a:pt x="1524000" y="49911"/>
                </a:lnTo>
                <a:lnTo>
                  <a:pt x="1511300" y="51816"/>
                </a:lnTo>
                <a:lnTo>
                  <a:pt x="1524000" y="51816"/>
                </a:lnTo>
                <a:close/>
              </a:path>
              <a:path w="2146300" h="66039">
                <a:moveTo>
                  <a:pt x="1562100" y="28956"/>
                </a:moveTo>
                <a:lnTo>
                  <a:pt x="1549400" y="28956"/>
                </a:lnTo>
                <a:lnTo>
                  <a:pt x="1549400" y="30861"/>
                </a:lnTo>
                <a:lnTo>
                  <a:pt x="1562100" y="28956"/>
                </a:lnTo>
                <a:close/>
              </a:path>
              <a:path w="2146300" h="66039">
                <a:moveTo>
                  <a:pt x="1562100" y="44196"/>
                </a:moveTo>
                <a:lnTo>
                  <a:pt x="1549400" y="44196"/>
                </a:lnTo>
                <a:lnTo>
                  <a:pt x="1549400" y="46101"/>
                </a:lnTo>
                <a:lnTo>
                  <a:pt x="1562100" y="44196"/>
                </a:lnTo>
                <a:close/>
              </a:path>
              <a:path w="2146300" h="66039">
                <a:moveTo>
                  <a:pt x="1651000" y="41148"/>
                </a:moveTo>
                <a:lnTo>
                  <a:pt x="1651000" y="32004"/>
                </a:lnTo>
                <a:lnTo>
                  <a:pt x="1638300" y="28956"/>
                </a:lnTo>
                <a:lnTo>
                  <a:pt x="1625600" y="32004"/>
                </a:lnTo>
                <a:lnTo>
                  <a:pt x="1625600" y="41148"/>
                </a:lnTo>
                <a:lnTo>
                  <a:pt x="1638300" y="44196"/>
                </a:lnTo>
                <a:lnTo>
                  <a:pt x="1651000" y="41148"/>
                </a:lnTo>
                <a:close/>
              </a:path>
              <a:path w="2146300" h="66039">
                <a:moveTo>
                  <a:pt x="1638300" y="44196"/>
                </a:moveTo>
                <a:lnTo>
                  <a:pt x="1625600" y="41148"/>
                </a:lnTo>
                <a:lnTo>
                  <a:pt x="1625600" y="44196"/>
                </a:lnTo>
                <a:lnTo>
                  <a:pt x="1638300" y="44196"/>
                </a:lnTo>
                <a:close/>
              </a:path>
              <a:path w="2146300" h="66039">
                <a:moveTo>
                  <a:pt x="1689100" y="42291"/>
                </a:moveTo>
                <a:lnTo>
                  <a:pt x="1689100" y="28956"/>
                </a:lnTo>
                <a:lnTo>
                  <a:pt x="1638300" y="28956"/>
                </a:lnTo>
                <a:lnTo>
                  <a:pt x="1651000" y="32004"/>
                </a:lnTo>
                <a:lnTo>
                  <a:pt x="1651000" y="44196"/>
                </a:lnTo>
                <a:lnTo>
                  <a:pt x="1676400" y="44196"/>
                </a:lnTo>
                <a:lnTo>
                  <a:pt x="1689100" y="42291"/>
                </a:lnTo>
                <a:close/>
              </a:path>
              <a:path w="2146300" h="66039">
                <a:moveTo>
                  <a:pt x="1651000" y="44196"/>
                </a:moveTo>
                <a:lnTo>
                  <a:pt x="1651000" y="41148"/>
                </a:lnTo>
                <a:lnTo>
                  <a:pt x="1638300" y="44196"/>
                </a:lnTo>
                <a:lnTo>
                  <a:pt x="1651000" y="44196"/>
                </a:lnTo>
                <a:close/>
              </a:path>
              <a:path w="2146300" h="66039">
                <a:moveTo>
                  <a:pt x="1765300" y="36576"/>
                </a:moveTo>
                <a:lnTo>
                  <a:pt x="1752600" y="21336"/>
                </a:lnTo>
                <a:lnTo>
                  <a:pt x="1727200" y="21336"/>
                </a:lnTo>
                <a:lnTo>
                  <a:pt x="1676400" y="28956"/>
                </a:lnTo>
                <a:lnTo>
                  <a:pt x="1689100" y="28956"/>
                </a:lnTo>
                <a:lnTo>
                  <a:pt x="1689100" y="42291"/>
                </a:lnTo>
                <a:lnTo>
                  <a:pt x="1714500" y="38481"/>
                </a:lnTo>
                <a:lnTo>
                  <a:pt x="1714500" y="36576"/>
                </a:lnTo>
                <a:lnTo>
                  <a:pt x="1765300" y="36576"/>
                </a:lnTo>
                <a:close/>
              </a:path>
              <a:path w="2146300" h="66039">
                <a:moveTo>
                  <a:pt x="1689100" y="44196"/>
                </a:moveTo>
                <a:lnTo>
                  <a:pt x="1689100" y="42291"/>
                </a:lnTo>
                <a:lnTo>
                  <a:pt x="1676400" y="44196"/>
                </a:lnTo>
                <a:lnTo>
                  <a:pt x="1689100" y="44196"/>
                </a:lnTo>
                <a:close/>
              </a:path>
              <a:path w="2146300" h="66039">
                <a:moveTo>
                  <a:pt x="1727200" y="21336"/>
                </a:moveTo>
                <a:lnTo>
                  <a:pt x="1714500" y="21336"/>
                </a:lnTo>
                <a:lnTo>
                  <a:pt x="1714500" y="23241"/>
                </a:lnTo>
                <a:lnTo>
                  <a:pt x="1727200" y="21336"/>
                </a:lnTo>
                <a:close/>
              </a:path>
              <a:path w="2146300" h="66039">
                <a:moveTo>
                  <a:pt x="1727200" y="36576"/>
                </a:moveTo>
                <a:lnTo>
                  <a:pt x="1714500" y="36576"/>
                </a:lnTo>
                <a:lnTo>
                  <a:pt x="1714500" y="38481"/>
                </a:lnTo>
                <a:lnTo>
                  <a:pt x="1727200" y="36576"/>
                </a:lnTo>
                <a:close/>
              </a:path>
              <a:path w="2146300" h="66039">
                <a:moveTo>
                  <a:pt x="1797050" y="16002"/>
                </a:moveTo>
                <a:lnTo>
                  <a:pt x="1752600" y="21336"/>
                </a:lnTo>
                <a:lnTo>
                  <a:pt x="1765300" y="21336"/>
                </a:lnTo>
                <a:lnTo>
                  <a:pt x="1765300" y="36576"/>
                </a:lnTo>
                <a:lnTo>
                  <a:pt x="1790700" y="32512"/>
                </a:lnTo>
                <a:lnTo>
                  <a:pt x="1790700" y="18288"/>
                </a:lnTo>
                <a:lnTo>
                  <a:pt x="1797050" y="16002"/>
                </a:lnTo>
                <a:close/>
              </a:path>
              <a:path w="2146300" h="66039">
                <a:moveTo>
                  <a:pt x="1765300" y="36576"/>
                </a:moveTo>
                <a:lnTo>
                  <a:pt x="1765300" y="21336"/>
                </a:lnTo>
                <a:lnTo>
                  <a:pt x="1752600" y="21336"/>
                </a:lnTo>
                <a:lnTo>
                  <a:pt x="1765300" y="36576"/>
                </a:lnTo>
                <a:close/>
              </a:path>
              <a:path w="2146300" h="66039">
                <a:moveTo>
                  <a:pt x="1803400" y="30480"/>
                </a:moveTo>
                <a:lnTo>
                  <a:pt x="1803400" y="15240"/>
                </a:lnTo>
                <a:lnTo>
                  <a:pt x="1797050" y="16002"/>
                </a:lnTo>
                <a:lnTo>
                  <a:pt x="1790700" y="18288"/>
                </a:lnTo>
                <a:lnTo>
                  <a:pt x="1790700" y="25908"/>
                </a:lnTo>
                <a:lnTo>
                  <a:pt x="1803400" y="30480"/>
                </a:lnTo>
                <a:close/>
              </a:path>
              <a:path w="2146300" h="66039">
                <a:moveTo>
                  <a:pt x="1803400" y="30480"/>
                </a:moveTo>
                <a:lnTo>
                  <a:pt x="1790700" y="25908"/>
                </a:lnTo>
                <a:lnTo>
                  <a:pt x="1790700" y="32512"/>
                </a:lnTo>
                <a:lnTo>
                  <a:pt x="1803400" y="30480"/>
                </a:lnTo>
                <a:close/>
              </a:path>
              <a:path w="2146300" h="66039">
                <a:moveTo>
                  <a:pt x="1816100" y="25908"/>
                </a:moveTo>
                <a:lnTo>
                  <a:pt x="1816100" y="18288"/>
                </a:lnTo>
                <a:lnTo>
                  <a:pt x="1803400" y="13716"/>
                </a:lnTo>
                <a:lnTo>
                  <a:pt x="1797050" y="16002"/>
                </a:lnTo>
                <a:lnTo>
                  <a:pt x="1803400" y="15240"/>
                </a:lnTo>
                <a:lnTo>
                  <a:pt x="1803400" y="30480"/>
                </a:lnTo>
                <a:lnTo>
                  <a:pt x="1816100" y="25908"/>
                </a:lnTo>
                <a:close/>
              </a:path>
              <a:path w="2146300" h="66039">
                <a:moveTo>
                  <a:pt x="1854200" y="28575"/>
                </a:moveTo>
                <a:lnTo>
                  <a:pt x="1854200" y="13716"/>
                </a:lnTo>
                <a:lnTo>
                  <a:pt x="1803400" y="13716"/>
                </a:lnTo>
                <a:lnTo>
                  <a:pt x="1816100" y="18288"/>
                </a:lnTo>
                <a:lnTo>
                  <a:pt x="1816100" y="30480"/>
                </a:lnTo>
                <a:lnTo>
                  <a:pt x="1841500" y="30480"/>
                </a:lnTo>
                <a:lnTo>
                  <a:pt x="1854200" y="28575"/>
                </a:lnTo>
                <a:close/>
              </a:path>
              <a:path w="2146300" h="66039">
                <a:moveTo>
                  <a:pt x="1816100" y="30480"/>
                </a:moveTo>
                <a:lnTo>
                  <a:pt x="1816100" y="25908"/>
                </a:lnTo>
                <a:lnTo>
                  <a:pt x="1803400" y="30480"/>
                </a:lnTo>
                <a:lnTo>
                  <a:pt x="1816100" y="30480"/>
                </a:lnTo>
                <a:close/>
              </a:path>
              <a:path w="2146300" h="66039">
                <a:moveTo>
                  <a:pt x="1892300" y="22860"/>
                </a:moveTo>
                <a:lnTo>
                  <a:pt x="1892300" y="7620"/>
                </a:lnTo>
                <a:lnTo>
                  <a:pt x="1841500" y="13716"/>
                </a:lnTo>
                <a:lnTo>
                  <a:pt x="1854200" y="13716"/>
                </a:lnTo>
                <a:lnTo>
                  <a:pt x="1854200" y="28575"/>
                </a:lnTo>
                <a:lnTo>
                  <a:pt x="1879600" y="24765"/>
                </a:lnTo>
                <a:lnTo>
                  <a:pt x="1879600" y="22860"/>
                </a:lnTo>
                <a:lnTo>
                  <a:pt x="1892300" y="22860"/>
                </a:lnTo>
                <a:close/>
              </a:path>
              <a:path w="2146300" h="66039">
                <a:moveTo>
                  <a:pt x="1854200" y="30480"/>
                </a:moveTo>
                <a:lnTo>
                  <a:pt x="1854200" y="28575"/>
                </a:lnTo>
                <a:lnTo>
                  <a:pt x="1841500" y="30480"/>
                </a:lnTo>
                <a:lnTo>
                  <a:pt x="1854200" y="30480"/>
                </a:lnTo>
                <a:close/>
              </a:path>
              <a:path w="2146300" h="66039">
                <a:moveTo>
                  <a:pt x="1968500" y="20828"/>
                </a:moveTo>
                <a:lnTo>
                  <a:pt x="1968500" y="6096"/>
                </a:lnTo>
                <a:lnTo>
                  <a:pt x="1879600" y="6096"/>
                </a:lnTo>
                <a:lnTo>
                  <a:pt x="1879600" y="9144"/>
                </a:lnTo>
                <a:lnTo>
                  <a:pt x="1892300" y="7620"/>
                </a:lnTo>
                <a:lnTo>
                  <a:pt x="1892300" y="22860"/>
                </a:lnTo>
                <a:lnTo>
                  <a:pt x="1955800" y="22860"/>
                </a:lnTo>
                <a:lnTo>
                  <a:pt x="1968500" y="20828"/>
                </a:lnTo>
                <a:close/>
              </a:path>
              <a:path w="2146300" h="66039">
                <a:moveTo>
                  <a:pt x="1892300" y="22860"/>
                </a:moveTo>
                <a:lnTo>
                  <a:pt x="1879600" y="22860"/>
                </a:lnTo>
                <a:lnTo>
                  <a:pt x="1879600" y="24765"/>
                </a:lnTo>
                <a:lnTo>
                  <a:pt x="1892300" y="22860"/>
                </a:lnTo>
                <a:close/>
              </a:path>
              <a:path w="2146300" h="66039">
                <a:moveTo>
                  <a:pt x="1993900" y="0"/>
                </a:moveTo>
                <a:lnTo>
                  <a:pt x="1955800" y="6096"/>
                </a:lnTo>
                <a:lnTo>
                  <a:pt x="1968500" y="6096"/>
                </a:lnTo>
                <a:lnTo>
                  <a:pt x="1968500" y="20828"/>
                </a:lnTo>
                <a:lnTo>
                  <a:pt x="1981200" y="18796"/>
                </a:lnTo>
                <a:lnTo>
                  <a:pt x="1981200" y="3048"/>
                </a:lnTo>
                <a:lnTo>
                  <a:pt x="1993900" y="0"/>
                </a:lnTo>
                <a:close/>
              </a:path>
              <a:path w="2146300" h="66039">
                <a:moveTo>
                  <a:pt x="1968500" y="22860"/>
                </a:moveTo>
                <a:lnTo>
                  <a:pt x="1968500" y="20828"/>
                </a:lnTo>
                <a:lnTo>
                  <a:pt x="1955800" y="22860"/>
                </a:lnTo>
                <a:lnTo>
                  <a:pt x="1968500" y="22860"/>
                </a:lnTo>
                <a:close/>
              </a:path>
              <a:path w="2146300" h="66039">
                <a:moveTo>
                  <a:pt x="2006600" y="12192"/>
                </a:moveTo>
                <a:lnTo>
                  <a:pt x="2006600" y="3048"/>
                </a:lnTo>
                <a:lnTo>
                  <a:pt x="1993900" y="0"/>
                </a:lnTo>
                <a:lnTo>
                  <a:pt x="1981200" y="3048"/>
                </a:lnTo>
                <a:lnTo>
                  <a:pt x="1981200" y="12192"/>
                </a:lnTo>
                <a:lnTo>
                  <a:pt x="1993900" y="16764"/>
                </a:lnTo>
                <a:lnTo>
                  <a:pt x="2006600" y="12192"/>
                </a:lnTo>
                <a:close/>
              </a:path>
              <a:path w="2146300" h="66039">
                <a:moveTo>
                  <a:pt x="1993900" y="16764"/>
                </a:moveTo>
                <a:lnTo>
                  <a:pt x="1981200" y="12192"/>
                </a:lnTo>
                <a:lnTo>
                  <a:pt x="1981200" y="18796"/>
                </a:lnTo>
                <a:lnTo>
                  <a:pt x="1993900" y="16764"/>
                </a:lnTo>
                <a:close/>
              </a:path>
              <a:path w="2146300" h="66039">
                <a:moveTo>
                  <a:pt x="2120900" y="15240"/>
                </a:moveTo>
                <a:lnTo>
                  <a:pt x="2108200" y="15240"/>
                </a:lnTo>
                <a:lnTo>
                  <a:pt x="2108200" y="0"/>
                </a:lnTo>
                <a:lnTo>
                  <a:pt x="1993900" y="0"/>
                </a:lnTo>
                <a:lnTo>
                  <a:pt x="2006600" y="3048"/>
                </a:lnTo>
                <a:lnTo>
                  <a:pt x="2006600" y="16764"/>
                </a:lnTo>
                <a:lnTo>
                  <a:pt x="2108200" y="16764"/>
                </a:lnTo>
                <a:lnTo>
                  <a:pt x="2108200" y="1524"/>
                </a:lnTo>
                <a:lnTo>
                  <a:pt x="2120900" y="1524"/>
                </a:lnTo>
                <a:lnTo>
                  <a:pt x="2120900" y="15240"/>
                </a:lnTo>
                <a:close/>
              </a:path>
              <a:path w="2146300" h="66039">
                <a:moveTo>
                  <a:pt x="2006600" y="16764"/>
                </a:moveTo>
                <a:lnTo>
                  <a:pt x="2006600" y="12192"/>
                </a:lnTo>
                <a:lnTo>
                  <a:pt x="1993900" y="16764"/>
                </a:lnTo>
                <a:lnTo>
                  <a:pt x="2006600" y="16764"/>
                </a:lnTo>
                <a:close/>
              </a:path>
              <a:path w="2146300" h="66039">
                <a:moveTo>
                  <a:pt x="2146300" y="10668"/>
                </a:moveTo>
                <a:lnTo>
                  <a:pt x="2146300" y="4572"/>
                </a:lnTo>
                <a:lnTo>
                  <a:pt x="2133600" y="1524"/>
                </a:lnTo>
                <a:lnTo>
                  <a:pt x="2108200" y="1524"/>
                </a:lnTo>
                <a:lnTo>
                  <a:pt x="2108200" y="15240"/>
                </a:lnTo>
                <a:lnTo>
                  <a:pt x="2120900" y="15240"/>
                </a:lnTo>
                <a:lnTo>
                  <a:pt x="2120900" y="13716"/>
                </a:lnTo>
                <a:lnTo>
                  <a:pt x="2133600" y="13716"/>
                </a:lnTo>
                <a:lnTo>
                  <a:pt x="2146300" y="10668"/>
                </a:lnTo>
                <a:close/>
              </a:path>
              <a:path w="2146300" h="66039">
                <a:moveTo>
                  <a:pt x="2133600" y="13716"/>
                </a:moveTo>
                <a:lnTo>
                  <a:pt x="2120900" y="13716"/>
                </a:lnTo>
                <a:lnTo>
                  <a:pt x="2120900" y="15240"/>
                </a:lnTo>
                <a:lnTo>
                  <a:pt x="2133600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1828" y="5015484"/>
            <a:ext cx="2679700" cy="71755"/>
          </a:xfrm>
          <a:custGeom>
            <a:avLst/>
            <a:gdLst/>
            <a:ahLst/>
            <a:cxnLst/>
            <a:rect l="l" t="t" r="r" b="b"/>
            <a:pathLst>
              <a:path w="2679700" h="71754">
                <a:moveTo>
                  <a:pt x="63500" y="44196"/>
                </a:moveTo>
                <a:lnTo>
                  <a:pt x="0" y="44196"/>
                </a:lnTo>
                <a:lnTo>
                  <a:pt x="6350" y="45720"/>
                </a:lnTo>
                <a:lnTo>
                  <a:pt x="12700" y="45720"/>
                </a:lnTo>
                <a:lnTo>
                  <a:pt x="12700" y="53340"/>
                </a:lnTo>
                <a:lnTo>
                  <a:pt x="25400" y="53340"/>
                </a:lnTo>
                <a:lnTo>
                  <a:pt x="25400" y="50292"/>
                </a:lnTo>
                <a:lnTo>
                  <a:pt x="38100" y="47244"/>
                </a:lnTo>
                <a:lnTo>
                  <a:pt x="38100" y="59436"/>
                </a:lnTo>
                <a:lnTo>
                  <a:pt x="50800" y="59436"/>
                </a:lnTo>
                <a:lnTo>
                  <a:pt x="50800" y="47244"/>
                </a:lnTo>
                <a:lnTo>
                  <a:pt x="63500" y="44196"/>
                </a:lnTo>
                <a:close/>
              </a:path>
              <a:path w="2679700" h="71754">
                <a:moveTo>
                  <a:pt x="6350" y="45720"/>
                </a:moveTo>
                <a:lnTo>
                  <a:pt x="0" y="44196"/>
                </a:lnTo>
                <a:lnTo>
                  <a:pt x="0" y="45720"/>
                </a:lnTo>
                <a:lnTo>
                  <a:pt x="6350" y="45720"/>
                </a:lnTo>
                <a:close/>
              </a:path>
              <a:path w="2679700" h="71754">
                <a:moveTo>
                  <a:pt x="12700" y="51816"/>
                </a:moveTo>
                <a:lnTo>
                  <a:pt x="12700" y="47244"/>
                </a:lnTo>
                <a:lnTo>
                  <a:pt x="6350" y="45720"/>
                </a:lnTo>
                <a:lnTo>
                  <a:pt x="0" y="45720"/>
                </a:lnTo>
                <a:lnTo>
                  <a:pt x="0" y="51816"/>
                </a:lnTo>
                <a:lnTo>
                  <a:pt x="12700" y="51816"/>
                </a:lnTo>
                <a:close/>
              </a:path>
              <a:path w="2679700" h="71754">
                <a:moveTo>
                  <a:pt x="12700" y="53340"/>
                </a:moveTo>
                <a:lnTo>
                  <a:pt x="12700" y="51816"/>
                </a:lnTo>
                <a:lnTo>
                  <a:pt x="0" y="51816"/>
                </a:lnTo>
                <a:lnTo>
                  <a:pt x="0" y="53340"/>
                </a:lnTo>
                <a:lnTo>
                  <a:pt x="12700" y="53340"/>
                </a:lnTo>
                <a:close/>
              </a:path>
              <a:path w="2679700" h="71754">
                <a:moveTo>
                  <a:pt x="19050" y="54102"/>
                </a:moveTo>
                <a:lnTo>
                  <a:pt x="12700" y="53340"/>
                </a:lnTo>
                <a:lnTo>
                  <a:pt x="0" y="53340"/>
                </a:lnTo>
                <a:lnTo>
                  <a:pt x="0" y="57912"/>
                </a:lnTo>
                <a:lnTo>
                  <a:pt x="6350" y="57912"/>
                </a:lnTo>
                <a:lnTo>
                  <a:pt x="12700" y="56388"/>
                </a:lnTo>
                <a:lnTo>
                  <a:pt x="12700" y="54864"/>
                </a:lnTo>
                <a:lnTo>
                  <a:pt x="19050" y="54102"/>
                </a:lnTo>
                <a:close/>
              </a:path>
              <a:path w="2679700" h="71754">
                <a:moveTo>
                  <a:pt x="6350" y="57912"/>
                </a:moveTo>
                <a:lnTo>
                  <a:pt x="0" y="57912"/>
                </a:lnTo>
                <a:lnTo>
                  <a:pt x="0" y="59436"/>
                </a:lnTo>
                <a:lnTo>
                  <a:pt x="6350" y="57912"/>
                </a:lnTo>
                <a:close/>
              </a:path>
              <a:path w="2679700" h="71754">
                <a:moveTo>
                  <a:pt x="35983" y="56134"/>
                </a:moveTo>
                <a:lnTo>
                  <a:pt x="27516" y="55118"/>
                </a:lnTo>
                <a:lnTo>
                  <a:pt x="25400" y="56388"/>
                </a:lnTo>
                <a:lnTo>
                  <a:pt x="25400" y="57912"/>
                </a:lnTo>
                <a:lnTo>
                  <a:pt x="6350" y="57912"/>
                </a:lnTo>
                <a:lnTo>
                  <a:pt x="0" y="59436"/>
                </a:lnTo>
                <a:lnTo>
                  <a:pt x="30480" y="59436"/>
                </a:lnTo>
                <a:lnTo>
                  <a:pt x="35983" y="56134"/>
                </a:lnTo>
                <a:close/>
              </a:path>
              <a:path w="2679700" h="71754">
                <a:moveTo>
                  <a:pt x="30480" y="59436"/>
                </a:moveTo>
                <a:lnTo>
                  <a:pt x="0" y="59436"/>
                </a:lnTo>
                <a:lnTo>
                  <a:pt x="0" y="64008"/>
                </a:lnTo>
                <a:lnTo>
                  <a:pt x="12700" y="64008"/>
                </a:lnTo>
                <a:lnTo>
                  <a:pt x="12700" y="62484"/>
                </a:lnTo>
                <a:lnTo>
                  <a:pt x="25400" y="60960"/>
                </a:lnTo>
                <a:lnTo>
                  <a:pt x="27214" y="61395"/>
                </a:lnTo>
                <a:lnTo>
                  <a:pt x="30480" y="59436"/>
                </a:lnTo>
                <a:close/>
              </a:path>
              <a:path w="2679700" h="71754">
                <a:moveTo>
                  <a:pt x="12700" y="47244"/>
                </a:moveTo>
                <a:lnTo>
                  <a:pt x="12700" y="45720"/>
                </a:lnTo>
                <a:lnTo>
                  <a:pt x="6350" y="45720"/>
                </a:lnTo>
                <a:lnTo>
                  <a:pt x="12700" y="47244"/>
                </a:lnTo>
                <a:close/>
              </a:path>
              <a:path w="2679700" h="71754">
                <a:moveTo>
                  <a:pt x="27516" y="55118"/>
                </a:moveTo>
                <a:lnTo>
                  <a:pt x="19050" y="54102"/>
                </a:lnTo>
                <a:lnTo>
                  <a:pt x="12700" y="54864"/>
                </a:lnTo>
                <a:lnTo>
                  <a:pt x="12700" y="56388"/>
                </a:lnTo>
                <a:lnTo>
                  <a:pt x="6350" y="57912"/>
                </a:lnTo>
                <a:lnTo>
                  <a:pt x="25400" y="57912"/>
                </a:lnTo>
                <a:lnTo>
                  <a:pt x="25400" y="56388"/>
                </a:lnTo>
                <a:lnTo>
                  <a:pt x="27516" y="55118"/>
                </a:lnTo>
                <a:close/>
              </a:path>
              <a:path w="2679700" h="71754">
                <a:moveTo>
                  <a:pt x="25400" y="53340"/>
                </a:moveTo>
                <a:lnTo>
                  <a:pt x="12700" y="53340"/>
                </a:lnTo>
                <a:lnTo>
                  <a:pt x="19050" y="54102"/>
                </a:lnTo>
                <a:lnTo>
                  <a:pt x="25400" y="53340"/>
                </a:lnTo>
                <a:close/>
              </a:path>
              <a:path w="2679700" h="71754">
                <a:moveTo>
                  <a:pt x="27214" y="61395"/>
                </a:moveTo>
                <a:lnTo>
                  <a:pt x="25400" y="60960"/>
                </a:lnTo>
                <a:lnTo>
                  <a:pt x="12700" y="62484"/>
                </a:lnTo>
                <a:lnTo>
                  <a:pt x="19050" y="63246"/>
                </a:lnTo>
                <a:lnTo>
                  <a:pt x="25400" y="62484"/>
                </a:lnTo>
                <a:lnTo>
                  <a:pt x="27214" y="61395"/>
                </a:lnTo>
                <a:close/>
              </a:path>
              <a:path w="2679700" h="71754">
                <a:moveTo>
                  <a:pt x="19050" y="63246"/>
                </a:moveTo>
                <a:lnTo>
                  <a:pt x="12700" y="62484"/>
                </a:lnTo>
                <a:lnTo>
                  <a:pt x="12700" y="64008"/>
                </a:lnTo>
                <a:lnTo>
                  <a:pt x="19050" y="63246"/>
                </a:lnTo>
                <a:close/>
              </a:path>
              <a:path w="2679700" h="71754">
                <a:moveTo>
                  <a:pt x="25400" y="64008"/>
                </a:moveTo>
                <a:lnTo>
                  <a:pt x="19050" y="63246"/>
                </a:lnTo>
                <a:lnTo>
                  <a:pt x="12700" y="64008"/>
                </a:lnTo>
                <a:lnTo>
                  <a:pt x="25400" y="64008"/>
                </a:lnTo>
                <a:close/>
              </a:path>
              <a:path w="2679700" h="71754">
                <a:moveTo>
                  <a:pt x="38100" y="65532"/>
                </a:moveTo>
                <a:lnTo>
                  <a:pt x="38100" y="64008"/>
                </a:lnTo>
                <a:lnTo>
                  <a:pt x="31750" y="62484"/>
                </a:lnTo>
                <a:lnTo>
                  <a:pt x="25400" y="64008"/>
                </a:lnTo>
                <a:lnTo>
                  <a:pt x="12700" y="64008"/>
                </a:lnTo>
                <a:lnTo>
                  <a:pt x="12700" y="65532"/>
                </a:lnTo>
                <a:lnTo>
                  <a:pt x="38100" y="65532"/>
                </a:lnTo>
                <a:close/>
              </a:path>
              <a:path w="2679700" h="71754">
                <a:moveTo>
                  <a:pt x="38100" y="68580"/>
                </a:moveTo>
                <a:lnTo>
                  <a:pt x="38100" y="65532"/>
                </a:lnTo>
                <a:lnTo>
                  <a:pt x="12700" y="65532"/>
                </a:lnTo>
                <a:lnTo>
                  <a:pt x="12700" y="68580"/>
                </a:lnTo>
                <a:lnTo>
                  <a:pt x="25400" y="71628"/>
                </a:lnTo>
                <a:lnTo>
                  <a:pt x="25400" y="70104"/>
                </a:lnTo>
                <a:lnTo>
                  <a:pt x="38100" y="68580"/>
                </a:lnTo>
                <a:close/>
              </a:path>
              <a:path w="2679700" h="71754">
                <a:moveTo>
                  <a:pt x="38100" y="48768"/>
                </a:moveTo>
                <a:lnTo>
                  <a:pt x="38100" y="47244"/>
                </a:lnTo>
                <a:lnTo>
                  <a:pt x="25400" y="50292"/>
                </a:lnTo>
                <a:lnTo>
                  <a:pt x="25400" y="53340"/>
                </a:lnTo>
                <a:lnTo>
                  <a:pt x="19050" y="54102"/>
                </a:lnTo>
                <a:lnTo>
                  <a:pt x="27516" y="55118"/>
                </a:lnTo>
                <a:lnTo>
                  <a:pt x="38100" y="48768"/>
                </a:lnTo>
                <a:close/>
              </a:path>
              <a:path w="2679700" h="71754">
                <a:moveTo>
                  <a:pt x="31750" y="62484"/>
                </a:moveTo>
                <a:lnTo>
                  <a:pt x="27214" y="61395"/>
                </a:lnTo>
                <a:lnTo>
                  <a:pt x="25400" y="62484"/>
                </a:lnTo>
                <a:lnTo>
                  <a:pt x="19050" y="63246"/>
                </a:lnTo>
                <a:lnTo>
                  <a:pt x="25400" y="64008"/>
                </a:lnTo>
                <a:lnTo>
                  <a:pt x="31750" y="62484"/>
                </a:lnTo>
                <a:close/>
              </a:path>
              <a:path w="2679700" h="71754">
                <a:moveTo>
                  <a:pt x="38100" y="60960"/>
                </a:moveTo>
                <a:lnTo>
                  <a:pt x="38100" y="59436"/>
                </a:lnTo>
                <a:lnTo>
                  <a:pt x="30480" y="59436"/>
                </a:lnTo>
                <a:lnTo>
                  <a:pt x="27214" y="61395"/>
                </a:lnTo>
                <a:lnTo>
                  <a:pt x="31750" y="62484"/>
                </a:lnTo>
                <a:lnTo>
                  <a:pt x="38100" y="60960"/>
                </a:lnTo>
                <a:close/>
              </a:path>
              <a:path w="2679700" h="71754">
                <a:moveTo>
                  <a:pt x="38100" y="54864"/>
                </a:moveTo>
                <a:lnTo>
                  <a:pt x="38100" y="48768"/>
                </a:lnTo>
                <a:lnTo>
                  <a:pt x="27516" y="55118"/>
                </a:lnTo>
                <a:lnTo>
                  <a:pt x="35983" y="56134"/>
                </a:lnTo>
                <a:lnTo>
                  <a:pt x="38100" y="54864"/>
                </a:lnTo>
                <a:close/>
              </a:path>
              <a:path w="2679700" h="71754">
                <a:moveTo>
                  <a:pt x="38100" y="59436"/>
                </a:moveTo>
                <a:lnTo>
                  <a:pt x="38100" y="56388"/>
                </a:lnTo>
                <a:lnTo>
                  <a:pt x="35983" y="56134"/>
                </a:lnTo>
                <a:lnTo>
                  <a:pt x="30480" y="59436"/>
                </a:lnTo>
                <a:lnTo>
                  <a:pt x="38100" y="59436"/>
                </a:lnTo>
                <a:close/>
              </a:path>
              <a:path w="2679700" h="71754">
                <a:moveTo>
                  <a:pt x="38100" y="64008"/>
                </a:moveTo>
                <a:lnTo>
                  <a:pt x="38100" y="60960"/>
                </a:lnTo>
                <a:lnTo>
                  <a:pt x="31750" y="62484"/>
                </a:lnTo>
                <a:lnTo>
                  <a:pt x="38100" y="64008"/>
                </a:lnTo>
                <a:close/>
              </a:path>
              <a:path w="2679700" h="71754">
                <a:moveTo>
                  <a:pt x="38100" y="56388"/>
                </a:moveTo>
                <a:lnTo>
                  <a:pt x="38100" y="54864"/>
                </a:lnTo>
                <a:lnTo>
                  <a:pt x="35983" y="56134"/>
                </a:lnTo>
                <a:lnTo>
                  <a:pt x="38100" y="56388"/>
                </a:lnTo>
                <a:close/>
              </a:path>
              <a:path w="2679700" h="71754">
                <a:moveTo>
                  <a:pt x="76200" y="56388"/>
                </a:moveTo>
                <a:lnTo>
                  <a:pt x="76200" y="47244"/>
                </a:lnTo>
                <a:lnTo>
                  <a:pt x="63500" y="44196"/>
                </a:lnTo>
                <a:lnTo>
                  <a:pt x="50800" y="47244"/>
                </a:lnTo>
                <a:lnTo>
                  <a:pt x="50800" y="56388"/>
                </a:lnTo>
                <a:lnTo>
                  <a:pt x="63500" y="59436"/>
                </a:lnTo>
                <a:lnTo>
                  <a:pt x="76200" y="56388"/>
                </a:lnTo>
                <a:close/>
              </a:path>
              <a:path w="2679700" h="71754">
                <a:moveTo>
                  <a:pt x="63500" y="59436"/>
                </a:moveTo>
                <a:lnTo>
                  <a:pt x="50800" y="56388"/>
                </a:lnTo>
                <a:lnTo>
                  <a:pt x="50800" y="59436"/>
                </a:lnTo>
                <a:lnTo>
                  <a:pt x="63500" y="59436"/>
                </a:lnTo>
                <a:close/>
              </a:path>
              <a:path w="2679700" h="71754">
                <a:moveTo>
                  <a:pt x="114300" y="59436"/>
                </a:moveTo>
                <a:lnTo>
                  <a:pt x="101600" y="44196"/>
                </a:lnTo>
                <a:lnTo>
                  <a:pt x="63500" y="44196"/>
                </a:lnTo>
                <a:lnTo>
                  <a:pt x="76200" y="47244"/>
                </a:lnTo>
                <a:lnTo>
                  <a:pt x="76200" y="59436"/>
                </a:lnTo>
                <a:lnTo>
                  <a:pt x="114300" y="59436"/>
                </a:lnTo>
                <a:close/>
              </a:path>
              <a:path w="2679700" h="71754">
                <a:moveTo>
                  <a:pt x="76200" y="59436"/>
                </a:moveTo>
                <a:lnTo>
                  <a:pt x="76200" y="56388"/>
                </a:lnTo>
                <a:lnTo>
                  <a:pt x="63500" y="59436"/>
                </a:lnTo>
                <a:lnTo>
                  <a:pt x="76200" y="59436"/>
                </a:lnTo>
                <a:close/>
              </a:path>
              <a:path w="2679700" h="71754">
                <a:moveTo>
                  <a:pt x="127000" y="51816"/>
                </a:moveTo>
                <a:lnTo>
                  <a:pt x="114300" y="38100"/>
                </a:lnTo>
                <a:lnTo>
                  <a:pt x="101600" y="44196"/>
                </a:lnTo>
                <a:lnTo>
                  <a:pt x="114300" y="44196"/>
                </a:lnTo>
                <a:lnTo>
                  <a:pt x="114300" y="53340"/>
                </a:lnTo>
                <a:lnTo>
                  <a:pt x="124460" y="53340"/>
                </a:lnTo>
                <a:lnTo>
                  <a:pt x="127000" y="51816"/>
                </a:lnTo>
                <a:close/>
              </a:path>
              <a:path w="2679700" h="71754">
                <a:moveTo>
                  <a:pt x="124460" y="53340"/>
                </a:moveTo>
                <a:lnTo>
                  <a:pt x="114300" y="53340"/>
                </a:lnTo>
                <a:lnTo>
                  <a:pt x="114300" y="44196"/>
                </a:lnTo>
                <a:lnTo>
                  <a:pt x="101600" y="44196"/>
                </a:lnTo>
                <a:lnTo>
                  <a:pt x="114300" y="59436"/>
                </a:lnTo>
                <a:lnTo>
                  <a:pt x="124460" y="53340"/>
                </a:lnTo>
                <a:close/>
              </a:path>
              <a:path w="2679700" h="71754">
                <a:moveTo>
                  <a:pt x="241300" y="36576"/>
                </a:moveTo>
                <a:lnTo>
                  <a:pt x="114300" y="36576"/>
                </a:lnTo>
                <a:lnTo>
                  <a:pt x="114300" y="38100"/>
                </a:lnTo>
                <a:lnTo>
                  <a:pt x="127000" y="51816"/>
                </a:lnTo>
                <a:lnTo>
                  <a:pt x="127000" y="53340"/>
                </a:lnTo>
                <a:lnTo>
                  <a:pt x="228600" y="53340"/>
                </a:lnTo>
                <a:lnTo>
                  <a:pt x="228600" y="39624"/>
                </a:lnTo>
                <a:lnTo>
                  <a:pt x="241300" y="36576"/>
                </a:lnTo>
                <a:close/>
              </a:path>
              <a:path w="2679700" h="71754">
                <a:moveTo>
                  <a:pt x="127000" y="53340"/>
                </a:moveTo>
                <a:lnTo>
                  <a:pt x="127000" y="51816"/>
                </a:lnTo>
                <a:lnTo>
                  <a:pt x="124460" y="53340"/>
                </a:lnTo>
                <a:lnTo>
                  <a:pt x="127000" y="53340"/>
                </a:lnTo>
                <a:close/>
              </a:path>
              <a:path w="2679700" h="71754">
                <a:moveTo>
                  <a:pt x="279400" y="44196"/>
                </a:moveTo>
                <a:lnTo>
                  <a:pt x="279400" y="30480"/>
                </a:lnTo>
                <a:lnTo>
                  <a:pt x="266700" y="36576"/>
                </a:lnTo>
                <a:lnTo>
                  <a:pt x="241300" y="36576"/>
                </a:lnTo>
                <a:lnTo>
                  <a:pt x="228600" y="39624"/>
                </a:lnTo>
                <a:lnTo>
                  <a:pt x="228600" y="48768"/>
                </a:lnTo>
                <a:lnTo>
                  <a:pt x="241300" y="53340"/>
                </a:lnTo>
                <a:lnTo>
                  <a:pt x="266700" y="53340"/>
                </a:lnTo>
                <a:lnTo>
                  <a:pt x="266700" y="42672"/>
                </a:lnTo>
                <a:lnTo>
                  <a:pt x="277585" y="45284"/>
                </a:lnTo>
                <a:lnTo>
                  <a:pt x="279400" y="44196"/>
                </a:lnTo>
                <a:close/>
              </a:path>
              <a:path w="2679700" h="71754">
                <a:moveTo>
                  <a:pt x="241300" y="53340"/>
                </a:moveTo>
                <a:lnTo>
                  <a:pt x="228600" y="48768"/>
                </a:lnTo>
                <a:lnTo>
                  <a:pt x="228600" y="53340"/>
                </a:lnTo>
                <a:lnTo>
                  <a:pt x="241300" y="53340"/>
                </a:lnTo>
                <a:close/>
              </a:path>
              <a:path w="2679700" h="71754">
                <a:moveTo>
                  <a:pt x="292100" y="42672"/>
                </a:moveTo>
                <a:lnTo>
                  <a:pt x="292100" y="33528"/>
                </a:lnTo>
                <a:lnTo>
                  <a:pt x="279400" y="28956"/>
                </a:lnTo>
                <a:lnTo>
                  <a:pt x="266700" y="33528"/>
                </a:lnTo>
                <a:lnTo>
                  <a:pt x="266700" y="36576"/>
                </a:lnTo>
                <a:lnTo>
                  <a:pt x="279400" y="30480"/>
                </a:lnTo>
                <a:lnTo>
                  <a:pt x="279400" y="45720"/>
                </a:lnTo>
                <a:lnTo>
                  <a:pt x="292100" y="42672"/>
                </a:lnTo>
                <a:close/>
              </a:path>
              <a:path w="2679700" h="71754">
                <a:moveTo>
                  <a:pt x="277585" y="45284"/>
                </a:moveTo>
                <a:lnTo>
                  <a:pt x="266700" y="42672"/>
                </a:lnTo>
                <a:lnTo>
                  <a:pt x="266700" y="51816"/>
                </a:lnTo>
                <a:lnTo>
                  <a:pt x="277585" y="45284"/>
                </a:lnTo>
                <a:close/>
              </a:path>
              <a:path w="2679700" h="71754">
                <a:moveTo>
                  <a:pt x="279400" y="45720"/>
                </a:moveTo>
                <a:lnTo>
                  <a:pt x="279400" y="44196"/>
                </a:lnTo>
                <a:lnTo>
                  <a:pt x="277585" y="45284"/>
                </a:lnTo>
                <a:lnTo>
                  <a:pt x="279400" y="45720"/>
                </a:lnTo>
                <a:close/>
              </a:path>
              <a:path w="2679700" h="71754">
                <a:moveTo>
                  <a:pt x="355600" y="28956"/>
                </a:moveTo>
                <a:lnTo>
                  <a:pt x="279400" y="28956"/>
                </a:lnTo>
                <a:lnTo>
                  <a:pt x="292100" y="33528"/>
                </a:lnTo>
                <a:lnTo>
                  <a:pt x="292100" y="45720"/>
                </a:lnTo>
                <a:lnTo>
                  <a:pt x="342900" y="45720"/>
                </a:lnTo>
                <a:lnTo>
                  <a:pt x="342900" y="33528"/>
                </a:lnTo>
                <a:lnTo>
                  <a:pt x="355600" y="28956"/>
                </a:lnTo>
                <a:close/>
              </a:path>
              <a:path w="2679700" h="71754">
                <a:moveTo>
                  <a:pt x="292100" y="45720"/>
                </a:moveTo>
                <a:lnTo>
                  <a:pt x="292100" y="42672"/>
                </a:lnTo>
                <a:lnTo>
                  <a:pt x="279400" y="45720"/>
                </a:lnTo>
                <a:lnTo>
                  <a:pt x="292100" y="45720"/>
                </a:lnTo>
                <a:close/>
              </a:path>
              <a:path w="2679700" h="71754">
                <a:moveTo>
                  <a:pt x="406400" y="28956"/>
                </a:moveTo>
                <a:lnTo>
                  <a:pt x="355600" y="28956"/>
                </a:lnTo>
                <a:lnTo>
                  <a:pt x="342900" y="33528"/>
                </a:lnTo>
                <a:lnTo>
                  <a:pt x="342900" y="42672"/>
                </a:lnTo>
                <a:lnTo>
                  <a:pt x="355600" y="45720"/>
                </a:lnTo>
                <a:lnTo>
                  <a:pt x="393700" y="45720"/>
                </a:lnTo>
                <a:lnTo>
                  <a:pt x="393700" y="32004"/>
                </a:lnTo>
                <a:lnTo>
                  <a:pt x="406400" y="28956"/>
                </a:lnTo>
                <a:close/>
              </a:path>
              <a:path w="2679700" h="71754">
                <a:moveTo>
                  <a:pt x="355600" y="45720"/>
                </a:moveTo>
                <a:lnTo>
                  <a:pt x="342900" y="42672"/>
                </a:lnTo>
                <a:lnTo>
                  <a:pt x="342900" y="45720"/>
                </a:lnTo>
                <a:lnTo>
                  <a:pt x="355600" y="45720"/>
                </a:lnTo>
                <a:close/>
              </a:path>
              <a:path w="2679700" h="71754">
                <a:moveTo>
                  <a:pt x="419100" y="42672"/>
                </a:moveTo>
                <a:lnTo>
                  <a:pt x="419100" y="32004"/>
                </a:lnTo>
                <a:lnTo>
                  <a:pt x="406400" y="28956"/>
                </a:lnTo>
                <a:lnTo>
                  <a:pt x="393700" y="32004"/>
                </a:lnTo>
                <a:lnTo>
                  <a:pt x="393700" y="42672"/>
                </a:lnTo>
                <a:lnTo>
                  <a:pt x="406400" y="45720"/>
                </a:lnTo>
                <a:lnTo>
                  <a:pt x="419100" y="42672"/>
                </a:lnTo>
                <a:close/>
              </a:path>
              <a:path w="2679700" h="71754">
                <a:moveTo>
                  <a:pt x="406400" y="45720"/>
                </a:moveTo>
                <a:lnTo>
                  <a:pt x="393700" y="42672"/>
                </a:lnTo>
                <a:lnTo>
                  <a:pt x="393700" y="45720"/>
                </a:lnTo>
                <a:lnTo>
                  <a:pt x="406400" y="45720"/>
                </a:lnTo>
                <a:close/>
              </a:path>
              <a:path w="2679700" h="71754">
                <a:moveTo>
                  <a:pt x="444500" y="45720"/>
                </a:moveTo>
                <a:lnTo>
                  <a:pt x="431800" y="28956"/>
                </a:lnTo>
                <a:lnTo>
                  <a:pt x="406400" y="28956"/>
                </a:lnTo>
                <a:lnTo>
                  <a:pt x="419100" y="32004"/>
                </a:lnTo>
                <a:lnTo>
                  <a:pt x="419100" y="45720"/>
                </a:lnTo>
                <a:lnTo>
                  <a:pt x="444500" y="45720"/>
                </a:lnTo>
                <a:close/>
              </a:path>
              <a:path w="2679700" h="71754">
                <a:moveTo>
                  <a:pt x="419100" y="45720"/>
                </a:moveTo>
                <a:lnTo>
                  <a:pt x="419100" y="42672"/>
                </a:lnTo>
                <a:lnTo>
                  <a:pt x="406400" y="45720"/>
                </a:lnTo>
                <a:lnTo>
                  <a:pt x="419100" y="45720"/>
                </a:lnTo>
                <a:close/>
              </a:path>
              <a:path w="2679700" h="71754">
                <a:moveTo>
                  <a:pt x="457200" y="21336"/>
                </a:moveTo>
                <a:lnTo>
                  <a:pt x="431800" y="28956"/>
                </a:lnTo>
                <a:lnTo>
                  <a:pt x="444500" y="28956"/>
                </a:lnTo>
                <a:lnTo>
                  <a:pt x="444500" y="25908"/>
                </a:lnTo>
                <a:lnTo>
                  <a:pt x="457200" y="21336"/>
                </a:lnTo>
                <a:close/>
              </a:path>
              <a:path w="2679700" h="71754">
                <a:moveTo>
                  <a:pt x="455612" y="39052"/>
                </a:moveTo>
                <a:lnTo>
                  <a:pt x="444500" y="35052"/>
                </a:lnTo>
                <a:lnTo>
                  <a:pt x="444500" y="28956"/>
                </a:lnTo>
                <a:lnTo>
                  <a:pt x="431800" y="28956"/>
                </a:lnTo>
                <a:lnTo>
                  <a:pt x="444500" y="45720"/>
                </a:lnTo>
                <a:lnTo>
                  <a:pt x="455612" y="39052"/>
                </a:lnTo>
                <a:close/>
              </a:path>
              <a:path w="2679700" h="71754">
                <a:moveTo>
                  <a:pt x="463550" y="23622"/>
                </a:moveTo>
                <a:lnTo>
                  <a:pt x="457200" y="21336"/>
                </a:lnTo>
                <a:lnTo>
                  <a:pt x="444500" y="25908"/>
                </a:lnTo>
                <a:lnTo>
                  <a:pt x="444500" y="35052"/>
                </a:lnTo>
                <a:lnTo>
                  <a:pt x="455612" y="39052"/>
                </a:lnTo>
                <a:lnTo>
                  <a:pt x="457200" y="38100"/>
                </a:lnTo>
                <a:lnTo>
                  <a:pt x="457200" y="25908"/>
                </a:lnTo>
                <a:lnTo>
                  <a:pt x="463550" y="23622"/>
                </a:lnTo>
                <a:close/>
              </a:path>
              <a:path w="2679700" h="71754">
                <a:moveTo>
                  <a:pt x="463550" y="37338"/>
                </a:moveTo>
                <a:lnTo>
                  <a:pt x="457200" y="35052"/>
                </a:lnTo>
                <a:lnTo>
                  <a:pt x="457200" y="38100"/>
                </a:lnTo>
                <a:lnTo>
                  <a:pt x="455612" y="39052"/>
                </a:lnTo>
                <a:lnTo>
                  <a:pt x="457200" y="39624"/>
                </a:lnTo>
                <a:lnTo>
                  <a:pt x="463550" y="37338"/>
                </a:lnTo>
                <a:close/>
              </a:path>
              <a:path w="2679700" h="71754">
                <a:moveTo>
                  <a:pt x="469900" y="21336"/>
                </a:moveTo>
                <a:lnTo>
                  <a:pt x="457200" y="21336"/>
                </a:lnTo>
                <a:lnTo>
                  <a:pt x="463550" y="23622"/>
                </a:lnTo>
                <a:lnTo>
                  <a:pt x="469900" y="21336"/>
                </a:lnTo>
                <a:close/>
              </a:path>
              <a:path w="2679700" h="71754">
                <a:moveTo>
                  <a:pt x="469900" y="35052"/>
                </a:moveTo>
                <a:lnTo>
                  <a:pt x="469900" y="25908"/>
                </a:lnTo>
                <a:lnTo>
                  <a:pt x="463550" y="23622"/>
                </a:lnTo>
                <a:lnTo>
                  <a:pt x="457200" y="25908"/>
                </a:lnTo>
                <a:lnTo>
                  <a:pt x="457200" y="35052"/>
                </a:lnTo>
                <a:lnTo>
                  <a:pt x="463550" y="37338"/>
                </a:lnTo>
                <a:lnTo>
                  <a:pt x="469900" y="35052"/>
                </a:lnTo>
                <a:close/>
              </a:path>
              <a:path w="2679700" h="71754">
                <a:moveTo>
                  <a:pt x="469900" y="39624"/>
                </a:moveTo>
                <a:lnTo>
                  <a:pt x="463550" y="37338"/>
                </a:lnTo>
                <a:lnTo>
                  <a:pt x="457200" y="39624"/>
                </a:lnTo>
                <a:lnTo>
                  <a:pt x="469900" y="39624"/>
                </a:lnTo>
                <a:close/>
              </a:path>
              <a:path w="2679700" h="71754">
                <a:moveTo>
                  <a:pt x="508000" y="21336"/>
                </a:moveTo>
                <a:lnTo>
                  <a:pt x="469900" y="21336"/>
                </a:lnTo>
                <a:lnTo>
                  <a:pt x="463550" y="23622"/>
                </a:lnTo>
                <a:lnTo>
                  <a:pt x="469900" y="25908"/>
                </a:lnTo>
                <a:lnTo>
                  <a:pt x="469900" y="39624"/>
                </a:lnTo>
                <a:lnTo>
                  <a:pt x="495300" y="39624"/>
                </a:lnTo>
                <a:lnTo>
                  <a:pt x="495300" y="25908"/>
                </a:lnTo>
                <a:lnTo>
                  <a:pt x="508000" y="21336"/>
                </a:lnTo>
                <a:close/>
              </a:path>
              <a:path w="2679700" h="71754">
                <a:moveTo>
                  <a:pt x="469900" y="39624"/>
                </a:moveTo>
                <a:lnTo>
                  <a:pt x="469900" y="35052"/>
                </a:lnTo>
                <a:lnTo>
                  <a:pt x="463550" y="37338"/>
                </a:lnTo>
                <a:lnTo>
                  <a:pt x="469900" y="39624"/>
                </a:lnTo>
                <a:close/>
              </a:path>
              <a:path w="2679700" h="71754">
                <a:moveTo>
                  <a:pt x="520700" y="35052"/>
                </a:moveTo>
                <a:lnTo>
                  <a:pt x="520700" y="32004"/>
                </a:lnTo>
                <a:lnTo>
                  <a:pt x="519112" y="31432"/>
                </a:lnTo>
                <a:lnTo>
                  <a:pt x="508000" y="38100"/>
                </a:lnTo>
                <a:lnTo>
                  <a:pt x="508000" y="21336"/>
                </a:lnTo>
                <a:lnTo>
                  <a:pt x="495300" y="25908"/>
                </a:lnTo>
                <a:lnTo>
                  <a:pt x="495300" y="35052"/>
                </a:lnTo>
                <a:lnTo>
                  <a:pt x="508000" y="39624"/>
                </a:lnTo>
                <a:lnTo>
                  <a:pt x="508000" y="22860"/>
                </a:lnTo>
                <a:lnTo>
                  <a:pt x="509587" y="21907"/>
                </a:lnTo>
                <a:lnTo>
                  <a:pt x="509587" y="39052"/>
                </a:lnTo>
                <a:lnTo>
                  <a:pt x="520700" y="35052"/>
                </a:lnTo>
                <a:close/>
              </a:path>
              <a:path w="2679700" h="71754">
                <a:moveTo>
                  <a:pt x="508000" y="39624"/>
                </a:moveTo>
                <a:lnTo>
                  <a:pt x="495300" y="35052"/>
                </a:lnTo>
                <a:lnTo>
                  <a:pt x="495300" y="39624"/>
                </a:lnTo>
                <a:lnTo>
                  <a:pt x="508000" y="39624"/>
                </a:lnTo>
                <a:close/>
              </a:path>
              <a:path w="2679700" h="71754">
                <a:moveTo>
                  <a:pt x="533400" y="27432"/>
                </a:moveTo>
                <a:lnTo>
                  <a:pt x="533400" y="18288"/>
                </a:lnTo>
                <a:lnTo>
                  <a:pt x="520700" y="13716"/>
                </a:lnTo>
                <a:lnTo>
                  <a:pt x="508000" y="18288"/>
                </a:lnTo>
                <a:lnTo>
                  <a:pt x="508000" y="21336"/>
                </a:lnTo>
                <a:lnTo>
                  <a:pt x="509587" y="21907"/>
                </a:lnTo>
                <a:lnTo>
                  <a:pt x="520700" y="15240"/>
                </a:lnTo>
                <a:lnTo>
                  <a:pt x="520700" y="32004"/>
                </a:lnTo>
                <a:lnTo>
                  <a:pt x="533400" y="27432"/>
                </a:lnTo>
                <a:close/>
              </a:path>
              <a:path w="2679700" h="71754">
                <a:moveTo>
                  <a:pt x="520700" y="30480"/>
                </a:moveTo>
                <a:lnTo>
                  <a:pt x="520700" y="25908"/>
                </a:lnTo>
                <a:lnTo>
                  <a:pt x="509587" y="21907"/>
                </a:lnTo>
                <a:lnTo>
                  <a:pt x="508000" y="22860"/>
                </a:lnTo>
                <a:lnTo>
                  <a:pt x="508000" y="27432"/>
                </a:lnTo>
                <a:lnTo>
                  <a:pt x="519112" y="31432"/>
                </a:lnTo>
                <a:lnTo>
                  <a:pt x="520700" y="30480"/>
                </a:lnTo>
                <a:close/>
              </a:path>
              <a:path w="2679700" h="71754">
                <a:moveTo>
                  <a:pt x="519112" y="31432"/>
                </a:moveTo>
                <a:lnTo>
                  <a:pt x="508000" y="27432"/>
                </a:lnTo>
                <a:lnTo>
                  <a:pt x="508000" y="38100"/>
                </a:lnTo>
                <a:lnTo>
                  <a:pt x="519112" y="31432"/>
                </a:lnTo>
                <a:close/>
              </a:path>
              <a:path w="2679700" h="71754">
                <a:moveTo>
                  <a:pt x="520700" y="25908"/>
                </a:moveTo>
                <a:lnTo>
                  <a:pt x="520700" y="15240"/>
                </a:lnTo>
                <a:lnTo>
                  <a:pt x="509587" y="21907"/>
                </a:lnTo>
                <a:lnTo>
                  <a:pt x="520700" y="25908"/>
                </a:lnTo>
                <a:close/>
              </a:path>
              <a:path w="2679700" h="71754">
                <a:moveTo>
                  <a:pt x="520700" y="32004"/>
                </a:moveTo>
                <a:lnTo>
                  <a:pt x="520700" y="30480"/>
                </a:lnTo>
                <a:lnTo>
                  <a:pt x="519112" y="31432"/>
                </a:lnTo>
                <a:lnTo>
                  <a:pt x="520700" y="32004"/>
                </a:lnTo>
                <a:close/>
              </a:path>
              <a:path w="2679700" h="71754">
                <a:moveTo>
                  <a:pt x="558800" y="27432"/>
                </a:moveTo>
                <a:lnTo>
                  <a:pt x="558800" y="18288"/>
                </a:lnTo>
                <a:lnTo>
                  <a:pt x="546100" y="13716"/>
                </a:lnTo>
                <a:lnTo>
                  <a:pt x="520700" y="13716"/>
                </a:lnTo>
                <a:lnTo>
                  <a:pt x="533400" y="18288"/>
                </a:lnTo>
                <a:lnTo>
                  <a:pt x="533400" y="32004"/>
                </a:lnTo>
                <a:lnTo>
                  <a:pt x="546100" y="32004"/>
                </a:lnTo>
                <a:lnTo>
                  <a:pt x="558800" y="27432"/>
                </a:lnTo>
                <a:close/>
              </a:path>
              <a:path w="2679700" h="71754">
                <a:moveTo>
                  <a:pt x="533400" y="32004"/>
                </a:moveTo>
                <a:lnTo>
                  <a:pt x="533400" y="27432"/>
                </a:lnTo>
                <a:lnTo>
                  <a:pt x="520700" y="32004"/>
                </a:lnTo>
                <a:lnTo>
                  <a:pt x="533400" y="32004"/>
                </a:lnTo>
                <a:close/>
              </a:path>
              <a:path w="2679700" h="71754">
                <a:moveTo>
                  <a:pt x="609600" y="15240"/>
                </a:moveTo>
                <a:lnTo>
                  <a:pt x="609600" y="13716"/>
                </a:lnTo>
                <a:lnTo>
                  <a:pt x="546100" y="13716"/>
                </a:lnTo>
                <a:lnTo>
                  <a:pt x="558800" y="18288"/>
                </a:lnTo>
                <a:lnTo>
                  <a:pt x="558800" y="32004"/>
                </a:lnTo>
                <a:lnTo>
                  <a:pt x="596900" y="32004"/>
                </a:lnTo>
                <a:lnTo>
                  <a:pt x="596900" y="30480"/>
                </a:lnTo>
                <a:lnTo>
                  <a:pt x="609600" y="15240"/>
                </a:lnTo>
                <a:close/>
              </a:path>
              <a:path w="2679700" h="71754">
                <a:moveTo>
                  <a:pt x="558800" y="32004"/>
                </a:moveTo>
                <a:lnTo>
                  <a:pt x="558800" y="27432"/>
                </a:lnTo>
                <a:lnTo>
                  <a:pt x="546100" y="32004"/>
                </a:lnTo>
                <a:lnTo>
                  <a:pt x="558800" y="32004"/>
                </a:lnTo>
                <a:close/>
              </a:path>
              <a:path w="2679700" h="71754">
                <a:moveTo>
                  <a:pt x="619760" y="21336"/>
                </a:moveTo>
                <a:lnTo>
                  <a:pt x="609600" y="15240"/>
                </a:lnTo>
                <a:lnTo>
                  <a:pt x="596900" y="30480"/>
                </a:lnTo>
                <a:lnTo>
                  <a:pt x="599440" y="32004"/>
                </a:lnTo>
                <a:lnTo>
                  <a:pt x="609600" y="32004"/>
                </a:lnTo>
                <a:lnTo>
                  <a:pt x="609600" y="21336"/>
                </a:lnTo>
                <a:lnTo>
                  <a:pt x="619760" y="21336"/>
                </a:lnTo>
                <a:close/>
              </a:path>
              <a:path w="2679700" h="71754">
                <a:moveTo>
                  <a:pt x="599440" y="32004"/>
                </a:moveTo>
                <a:lnTo>
                  <a:pt x="596900" y="30480"/>
                </a:lnTo>
                <a:lnTo>
                  <a:pt x="596900" y="32004"/>
                </a:lnTo>
                <a:lnTo>
                  <a:pt x="599440" y="32004"/>
                </a:lnTo>
                <a:close/>
              </a:path>
              <a:path w="2679700" h="71754">
                <a:moveTo>
                  <a:pt x="622300" y="22860"/>
                </a:moveTo>
                <a:lnTo>
                  <a:pt x="619760" y="21336"/>
                </a:lnTo>
                <a:lnTo>
                  <a:pt x="609600" y="21336"/>
                </a:lnTo>
                <a:lnTo>
                  <a:pt x="609600" y="32004"/>
                </a:lnTo>
                <a:lnTo>
                  <a:pt x="599440" y="32004"/>
                </a:lnTo>
                <a:lnTo>
                  <a:pt x="609600" y="38100"/>
                </a:lnTo>
                <a:lnTo>
                  <a:pt x="622300" y="22860"/>
                </a:lnTo>
                <a:close/>
              </a:path>
              <a:path w="2679700" h="71754">
                <a:moveTo>
                  <a:pt x="635000" y="39624"/>
                </a:moveTo>
                <a:lnTo>
                  <a:pt x="622300" y="35052"/>
                </a:lnTo>
                <a:lnTo>
                  <a:pt x="622300" y="22860"/>
                </a:lnTo>
                <a:lnTo>
                  <a:pt x="609600" y="38100"/>
                </a:lnTo>
                <a:lnTo>
                  <a:pt x="609600" y="39624"/>
                </a:lnTo>
                <a:lnTo>
                  <a:pt x="635000" y="39624"/>
                </a:lnTo>
                <a:close/>
              </a:path>
              <a:path w="2679700" h="71754">
                <a:moveTo>
                  <a:pt x="635000" y="21336"/>
                </a:moveTo>
                <a:lnTo>
                  <a:pt x="619760" y="21336"/>
                </a:lnTo>
                <a:lnTo>
                  <a:pt x="622300" y="22860"/>
                </a:lnTo>
                <a:lnTo>
                  <a:pt x="622300" y="25908"/>
                </a:lnTo>
                <a:lnTo>
                  <a:pt x="635000" y="21336"/>
                </a:lnTo>
                <a:close/>
              </a:path>
              <a:path w="2679700" h="71754">
                <a:moveTo>
                  <a:pt x="647700" y="35052"/>
                </a:moveTo>
                <a:lnTo>
                  <a:pt x="647700" y="25908"/>
                </a:lnTo>
                <a:lnTo>
                  <a:pt x="635000" y="21336"/>
                </a:lnTo>
                <a:lnTo>
                  <a:pt x="622300" y="25908"/>
                </a:lnTo>
                <a:lnTo>
                  <a:pt x="622300" y="35052"/>
                </a:lnTo>
                <a:lnTo>
                  <a:pt x="635000" y="39624"/>
                </a:lnTo>
                <a:lnTo>
                  <a:pt x="647700" y="35052"/>
                </a:lnTo>
                <a:close/>
              </a:path>
              <a:path w="2679700" h="71754">
                <a:moveTo>
                  <a:pt x="666750" y="37338"/>
                </a:moveTo>
                <a:lnTo>
                  <a:pt x="660400" y="35052"/>
                </a:lnTo>
                <a:lnTo>
                  <a:pt x="660400" y="21336"/>
                </a:lnTo>
                <a:lnTo>
                  <a:pt x="635000" y="21336"/>
                </a:lnTo>
                <a:lnTo>
                  <a:pt x="647700" y="25908"/>
                </a:lnTo>
                <a:lnTo>
                  <a:pt x="647700" y="39624"/>
                </a:lnTo>
                <a:lnTo>
                  <a:pt x="660400" y="39624"/>
                </a:lnTo>
                <a:lnTo>
                  <a:pt x="660400" y="25908"/>
                </a:lnTo>
                <a:lnTo>
                  <a:pt x="666750" y="23622"/>
                </a:lnTo>
                <a:lnTo>
                  <a:pt x="666750" y="37338"/>
                </a:lnTo>
                <a:close/>
              </a:path>
              <a:path w="2679700" h="71754">
                <a:moveTo>
                  <a:pt x="647700" y="39624"/>
                </a:moveTo>
                <a:lnTo>
                  <a:pt x="647700" y="35052"/>
                </a:lnTo>
                <a:lnTo>
                  <a:pt x="635000" y="39624"/>
                </a:lnTo>
                <a:lnTo>
                  <a:pt x="647700" y="39624"/>
                </a:lnTo>
                <a:close/>
              </a:path>
              <a:path w="2679700" h="71754">
                <a:moveTo>
                  <a:pt x="673100" y="21336"/>
                </a:moveTo>
                <a:lnTo>
                  <a:pt x="660400" y="21336"/>
                </a:lnTo>
                <a:lnTo>
                  <a:pt x="666750" y="23622"/>
                </a:lnTo>
                <a:lnTo>
                  <a:pt x="673100" y="21336"/>
                </a:lnTo>
                <a:close/>
              </a:path>
              <a:path w="2679700" h="71754">
                <a:moveTo>
                  <a:pt x="673100" y="35052"/>
                </a:moveTo>
                <a:lnTo>
                  <a:pt x="673100" y="25908"/>
                </a:lnTo>
                <a:lnTo>
                  <a:pt x="666750" y="23622"/>
                </a:lnTo>
                <a:lnTo>
                  <a:pt x="660400" y="25908"/>
                </a:lnTo>
                <a:lnTo>
                  <a:pt x="660400" y="35052"/>
                </a:lnTo>
                <a:lnTo>
                  <a:pt x="666750" y="37338"/>
                </a:lnTo>
                <a:lnTo>
                  <a:pt x="673100" y="35052"/>
                </a:lnTo>
                <a:close/>
              </a:path>
              <a:path w="2679700" h="71754">
                <a:moveTo>
                  <a:pt x="673100" y="39624"/>
                </a:moveTo>
                <a:lnTo>
                  <a:pt x="666750" y="37338"/>
                </a:lnTo>
                <a:lnTo>
                  <a:pt x="660400" y="39624"/>
                </a:lnTo>
                <a:lnTo>
                  <a:pt x="673100" y="39624"/>
                </a:lnTo>
                <a:close/>
              </a:path>
              <a:path w="2679700" h="71754">
                <a:moveTo>
                  <a:pt x="685800" y="35052"/>
                </a:moveTo>
                <a:lnTo>
                  <a:pt x="685800" y="25908"/>
                </a:lnTo>
                <a:lnTo>
                  <a:pt x="673100" y="21336"/>
                </a:lnTo>
                <a:lnTo>
                  <a:pt x="666750" y="23622"/>
                </a:lnTo>
                <a:lnTo>
                  <a:pt x="673100" y="25908"/>
                </a:lnTo>
                <a:lnTo>
                  <a:pt x="673100" y="39624"/>
                </a:lnTo>
                <a:lnTo>
                  <a:pt x="685800" y="35052"/>
                </a:lnTo>
                <a:close/>
              </a:path>
              <a:path w="2679700" h="71754">
                <a:moveTo>
                  <a:pt x="673100" y="39624"/>
                </a:moveTo>
                <a:lnTo>
                  <a:pt x="673100" y="35052"/>
                </a:lnTo>
                <a:lnTo>
                  <a:pt x="666750" y="37338"/>
                </a:lnTo>
                <a:lnTo>
                  <a:pt x="673100" y="39624"/>
                </a:lnTo>
                <a:close/>
              </a:path>
              <a:path w="2679700" h="71754">
                <a:moveTo>
                  <a:pt x="812800" y="21336"/>
                </a:moveTo>
                <a:lnTo>
                  <a:pt x="673100" y="21336"/>
                </a:lnTo>
                <a:lnTo>
                  <a:pt x="685800" y="25908"/>
                </a:lnTo>
                <a:lnTo>
                  <a:pt x="685800" y="39624"/>
                </a:lnTo>
                <a:lnTo>
                  <a:pt x="800100" y="39624"/>
                </a:lnTo>
                <a:lnTo>
                  <a:pt x="800100" y="25908"/>
                </a:lnTo>
                <a:lnTo>
                  <a:pt x="812800" y="21336"/>
                </a:lnTo>
                <a:close/>
              </a:path>
              <a:path w="2679700" h="71754">
                <a:moveTo>
                  <a:pt x="685800" y="39624"/>
                </a:moveTo>
                <a:lnTo>
                  <a:pt x="685800" y="35052"/>
                </a:lnTo>
                <a:lnTo>
                  <a:pt x="673100" y="39624"/>
                </a:lnTo>
                <a:lnTo>
                  <a:pt x="685800" y="39624"/>
                </a:lnTo>
                <a:close/>
              </a:path>
              <a:path w="2679700" h="71754">
                <a:moveTo>
                  <a:pt x="850900" y="21336"/>
                </a:moveTo>
                <a:lnTo>
                  <a:pt x="812800" y="21336"/>
                </a:lnTo>
                <a:lnTo>
                  <a:pt x="800100" y="25908"/>
                </a:lnTo>
                <a:lnTo>
                  <a:pt x="800100" y="35052"/>
                </a:lnTo>
                <a:lnTo>
                  <a:pt x="812800" y="39624"/>
                </a:lnTo>
                <a:lnTo>
                  <a:pt x="838200" y="39624"/>
                </a:lnTo>
                <a:lnTo>
                  <a:pt x="838200" y="25908"/>
                </a:lnTo>
                <a:lnTo>
                  <a:pt x="850900" y="21336"/>
                </a:lnTo>
                <a:close/>
              </a:path>
              <a:path w="2679700" h="71754">
                <a:moveTo>
                  <a:pt x="812800" y="39624"/>
                </a:moveTo>
                <a:lnTo>
                  <a:pt x="800100" y="35052"/>
                </a:lnTo>
                <a:lnTo>
                  <a:pt x="800100" y="39624"/>
                </a:lnTo>
                <a:lnTo>
                  <a:pt x="812800" y="39624"/>
                </a:lnTo>
                <a:close/>
              </a:path>
              <a:path w="2679700" h="71754">
                <a:moveTo>
                  <a:pt x="863600" y="35052"/>
                </a:moveTo>
                <a:lnTo>
                  <a:pt x="863600" y="25908"/>
                </a:lnTo>
                <a:lnTo>
                  <a:pt x="850900" y="21336"/>
                </a:lnTo>
                <a:lnTo>
                  <a:pt x="838200" y="25908"/>
                </a:lnTo>
                <a:lnTo>
                  <a:pt x="838200" y="35052"/>
                </a:lnTo>
                <a:lnTo>
                  <a:pt x="850900" y="39624"/>
                </a:lnTo>
                <a:lnTo>
                  <a:pt x="863600" y="35052"/>
                </a:lnTo>
                <a:close/>
              </a:path>
              <a:path w="2679700" h="71754">
                <a:moveTo>
                  <a:pt x="850900" y="39624"/>
                </a:moveTo>
                <a:lnTo>
                  <a:pt x="838200" y="35052"/>
                </a:lnTo>
                <a:lnTo>
                  <a:pt x="838200" y="39624"/>
                </a:lnTo>
                <a:lnTo>
                  <a:pt x="850900" y="39624"/>
                </a:lnTo>
                <a:close/>
              </a:path>
              <a:path w="2679700" h="71754">
                <a:moveTo>
                  <a:pt x="901700" y="35052"/>
                </a:moveTo>
                <a:lnTo>
                  <a:pt x="901700" y="25908"/>
                </a:lnTo>
                <a:lnTo>
                  <a:pt x="889000" y="21336"/>
                </a:lnTo>
                <a:lnTo>
                  <a:pt x="850900" y="21336"/>
                </a:lnTo>
                <a:lnTo>
                  <a:pt x="863600" y="25908"/>
                </a:lnTo>
                <a:lnTo>
                  <a:pt x="863600" y="39624"/>
                </a:lnTo>
                <a:lnTo>
                  <a:pt x="889000" y="39624"/>
                </a:lnTo>
                <a:lnTo>
                  <a:pt x="901700" y="35052"/>
                </a:lnTo>
                <a:close/>
              </a:path>
              <a:path w="2679700" h="71754">
                <a:moveTo>
                  <a:pt x="863600" y="39624"/>
                </a:moveTo>
                <a:lnTo>
                  <a:pt x="863600" y="35052"/>
                </a:lnTo>
                <a:lnTo>
                  <a:pt x="850900" y="39624"/>
                </a:lnTo>
                <a:lnTo>
                  <a:pt x="863600" y="39624"/>
                </a:lnTo>
                <a:close/>
              </a:path>
              <a:path w="2679700" h="71754">
                <a:moveTo>
                  <a:pt x="914400" y="21336"/>
                </a:moveTo>
                <a:lnTo>
                  <a:pt x="889000" y="21336"/>
                </a:lnTo>
                <a:lnTo>
                  <a:pt x="901700" y="25908"/>
                </a:lnTo>
                <a:lnTo>
                  <a:pt x="901700" y="38100"/>
                </a:lnTo>
                <a:lnTo>
                  <a:pt x="914400" y="21336"/>
                </a:lnTo>
                <a:close/>
              </a:path>
              <a:path w="2679700" h="71754">
                <a:moveTo>
                  <a:pt x="906780" y="39624"/>
                </a:moveTo>
                <a:lnTo>
                  <a:pt x="901700" y="38100"/>
                </a:lnTo>
                <a:lnTo>
                  <a:pt x="901700" y="35052"/>
                </a:lnTo>
                <a:lnTo>
                  <a:pt x="889000" y="39624"/>
                </a:lnTo>
                <a:lnTo>
                  <a:pt x="906780" y="39624"/>
                </a:lnTo>
                <a:close/>
              </a:path>
              <a:path w="2679700" h="71754">
                <a:moveTo>
                  <a:pt x="927100" y="28956"/>
                </a:moveTo>
                <a:lnTo>
                  <a:pt x="914400" y="21336"/>
                </a:lnTo>
                <a:lnTo>
                  <a:pt x="901700" y="38100"/>
                </a:lnTo>
                <a:lnTo>
                  <a:pt x="906780" y="39624"/>
                </a:lnTo>
                <a:lnTo>
                  <a:pt x="914400" y="39624"/>
                </a:lnTo>
                <a:lnTo>
                  <a:pt x="914400" y="32004"/>
                </a:lnTo>
                <a:lnTo>
                  <a:pt x="927100" y="28956"/>
                </a:lnTo>
                <a:close/>
              </a:path>
              <a:path w="2679700" h="71754">
                <a:moveTo>
                  <a:pt x="977900" y="28956"/>
                </a:moveTo>
                <a:lnTo>
                  <a:pt x="927100" y="28956"/>
                </a:lnTo>
                <a:lnTo>
                  <a:pt x="914400" y="32004"/>
                </a:lnTo>
                <a:lnTo>
                  <a:pt x="914400" y="39624"/>
                </a:lnTo>
                <a:lnTo>
                  <a:pt x="906780" y="39624"/>
                </a:lnTo>
                <a:lnTo>
                  <a:pt x="927100" y="45720"/>
                </a:lnTo>
                <a:lnTo>
                  <a:pt x="927100" y="47244"/>
                </a:lnTo>
                <a:lnTo>
                  <a:pt x="965200" y="47244"/>
                </a:lnTo>
                <a:lnTo>
                  <a:pt x="965200" y="32004"/>
                </a:lnTo>
                <a:lnTo>
                  <a:pt x="977900" y="28956"/>
                </a:lnTo>
                <a:close/>
              </a:path>
              <a:path w="2679700" h="71754">
                <a:moveTo>
                  <a:pt x="927100" y="47244"/>
                </a:moveTo>
                <a:lnTo>
                  <a:pt x="927100" y="45720"/>
                </a:lnTo>
                <a:lnTo>
                  <a:pt x="914400" y="41910"/>
                </a:lnTo>
                <a:lnTo>
                  <a:pt x="914400" y="42672"/>
                </a:lnTo>
                <a:lnTo>
                  <a:pt x="927100" y="47244"/>
                </a:lnTo>
                <a:close/>
              </a:path>
              <a:path w="2679700" h="71754">
                <a:moveTo>
                  <a:pt x="990600" y="42672"/>
                </a:moveTo>
                <a:lnTo>
                  <a:pt x="990600" y="32004"/>
                </a:lnTo>
                <a:lnTo>
                  <a:pt x="977900" y="28956"/>
                </a:lnTo>
                <a:lnTo>
                  <a:pt x="965200" y="32004"/>
                </a:lnTo>
                <a:lnTo>
                  <a:pt x="965200" y="42672"/>
                </a:lnTo>
                <a:lnTo>
                  <a:pt x="977900" y="47244"/>
                </a:lnTo>
                <a:lnTo>
                  <a:pt x="990600" y="42672"/>
                </a:lnTo>
                <a:close/>
              </a:path>
              <a:path w="2679700" h="71754">
                <a:moveTo>
                  <a:pt x="977900" y="47244"/>
                </a:moveTo>
                <a:lnTo>
                  <a:pt x="965200" y="42672"/>
                </a:lnTo>
                <a:lnTo>
                  <a:pt x="965200" y="47244"/>
                </a:lnTo>
                <a:lnTo>
                  <a:pt x="977900" y="47244"/>
                </a:lnTo>
                <a:close/>
              </a:path>
              <a:path w="2679700" h="71754">
                <a:moveTo>
                  <a:pt x="1016000" y="42672"/>
                </a:moveTo>
                <a:lnTo>
                  <a:pt x="1016000" y="32004"/>
                </a:lnTo>
                <a:lnTo>
                  <a:pt x="1003300" y="28956"/>
                </a:lnTo>
                <a:lnTo>
                  <a:pt x="977900" y="28956"/>
                </a:lnTo>
                <a:lnTo>
                  <a:pt x="990600" y="32004"/>
                </a:lnTo>
                <a:lnTo>
                  <a:pt x="990600" y="47244"/>
                </a:lnTo>
                <a:lnTo>
                  <a:pt x="1003300" y="47244"/>
                </a:lnTo>
                <a:lnTo>
                  <a:pt x="1016000" y="42672"/>
                </a:lnTo>
                <a:close/>
              </a:path>
              <a:path w="2679700" h="71754">
                <a:moveTo>
                  <a:pt x="990600" y="47244"/>
                </a:moveTo>
                <a:lnTo>
                  <a:pt x="990600" y="42672"/>
                </a:lnTo>
                <a:lnTo>
                  <a:pt x="977900" y="47244"/>
                </a:lnTo>
                <a:lnTo>
                  <a:pt x="990600" y="47244"/>
                </a:lnTo>
                <a:close/>
              </a:path>
              <a:path w="2679700" h="71754">
                <a:moveTo>
                  <a:pt x="1092200" y="28956"/>
                </a:moveTo>
                <a:lnTo>
                  <a:pt x="1003300" y="28956"/>
                </a:lnTo>
                <a:lnTo>
                  <a:pt x="1016000" y="32004"/>
                </a:lnTo>
                <a:lnTo>
                  <a:pt x="1016000" y="47244"/>
                </a:lnTo>
                <a:lnTo>
                  <a:pt x="1079500" y="47244"/>
                </a:lnTo>
                <a:lnTo>
                  <a:pt x="1079500" y="32004"/>
                </a:lnTo>
                <a:lnTo>
                  <a:pt x="1092200" y="28956"/>
                </a:lnTo>
                <a:close/>
              </a:path>
              <a:path w="2679700" h="71754">
                <a:moveTo>
                  <a:pt x="1016000" y="47244"/>
                </a:moveTo>
                <a:lnTo>
                  <a:pt x="1016000" y="42672"/>
                </a:lnTo>
                <a:lnTo>
                  <a:pt x="1003300" y="47244"/>
                </a:lnTo>
                <a:lnTo>
                  <a:pt x="1016000" y="47244"/>
                </a:lnTo>
                <a:close/>
              </a:path>
              <a:path w="2679700" h="71754">
                <a:moveTo>
                  <a:pt x="1104900" y="42672"/>
                </a:moveTo>
                <a:lnTo>
                  <a:pt x="1104900" y="32004"/>
                </a:lnTo>
                <a:lnTo>
                  <a:pt x="1092200" y="28956"/>
                </a:lnTo>
                <a:lnTo>
                  <a:pt x="1079500" y="32004"/>
                </a:lnTo>
                <a:lnTo>
                  <a:pt x="1079500" y="42672"/>
                </a:lnTo>
                <a:lnTo>
                  <a:pt x="1092200" y="47244"/>
                </a:lnTo>
                <a:lnTo>
                  <a:pt x="1104900" y="42672"/>
                </a:lnTo>
                <a:close/>
              </a:path>
              <a:path w="2679700" h="71754">
                <a:moveTo>
                  <a:pt x="1092200" y="47244"/>
                </a:moveTo>
                <a:lnTo>
                  <a:pt x="1079500" y="42672"/>
                </a:lnTo>
                <a:lnTo>
                  <a:pt x="1079500" y="47244"/>
                </a:lnTo>
                <a:lnTo>
                  <a:pt x="1092200" y="47244"/>
                </a:lnTo>
                <a:close/>
              </a:path>
              <a:path w="2679700" h="71754">
                <a:moveTo>
                  <a:pt x="1155700" y="42672"/>
                </a:moveTo>
                <a:lnTo>
                  <a:pt x="1155700" y="32004"/>
                </a:lnTo>
                <a:lnTo>
                  <a:pt x="1143000" y="28956"/>
                </a:lnTo>
                <a:lnTo>
                  <a:pt x="1130300" y="32004"/>
                </a:lnTo>
                <a:lnTo>
                  <a:pt x="1117600" y="28956"/>
                </a:lnTo>
                <a:lnTo>
                  <a:pt x="1092200" y="28956"/>
                </a:lnTo>
                <a:lnTo>
                  <a:pt x="1104900" y="32004"/>
                </a:lnTo>
                <a:lnTo>
                  <a:pt x="1104900" y="47244"/>
                </a:lnTo>
                <a:lnTo>
                  <a:pt x="1117600" y="47244"/>
                </a:lnTo>
                <a:lnTo>
                  <a:pt x="1130300" y="42672"/>
                </a:lnTo>
                <a:lnTo>
                  <a:pt x="1143000" y="47244"/>
                </a:lnTo>
                <a:lnTo>
                  <a:pt x="1155700" y="42672"/>
                </a:lnTo>
                <a:close/>
              </a:path>
              <a:path w="2679700" h="71754">
                <a:moveTo>
                  <a:pt x="1104900" y="47244"/>
                </a:moveTo>
                <a:lnTo>
                  <a:pt x="1104900" y="42672"/>
                </a:lnTo>
                <a:lnTo>
                  <a:pt x="1092200" y="47244"/>
                </a:lnTo>
                <a:lnTo>
                  <a:pt x="1104900" y="47244"/>
                </a:lnTo>
                <a:close/>
              </a:path>
              <a:path w="2679700" h="71754">
                <a:moveTo>
                  <a:pt x="1143000" y="28956"/>
                </a:moveTo>
                <a:lnTo>
                  <a:pt x="1117600" y="28956"/>
                </a:lnTo>
                <a:lnTo>
                  <a:pt x="1130300" y="32004"/>
                </a:lnTo>
                <a:lnTo>
                  <a:pt x="1143000" y="28956"/>
                </a:lnTo>
                <a:close/>
              </a:path>
              <a:path w="2679700" h="71754">
                <a:moveTo>
                  <a:pt x="1143000" y="47244"/>
                </a:moveTo>
                <a:lnTo>
                  <a:pt x="1130300" y="42672"/>
                </a:lnTo>
                <a:lnTo>
                  <a:pt x="1117600" y="47244"/>
                </a:lnTo>
                <a:lnTo>
                  <a:pt x="1143000" y="47244"/>
                </a:lnTo>
                <a:close/>
              </a:path>
              <a:path w="2679700" h="71754">
                <a:moveTo>
                  <a:pt x="1193800" y="21336"/>
                </a:moveTo>
                <a:lnTo>
                  <a:pt x="1168400" y="28956"/>
                </a:lnTo>
                <a:lnTo>
                  <a:pt x="1143000" y="28956"/>
                </a:lnTo>
                <a:lnTo>
                  <a:pt x="1155700" y="32004"/>
                </a:lnTo>
                <a:lnTo>
                  <a:pt x="1155700" y="47244"/>
                </a:lnTo>
                <a:lnTo>
                  <a:pt x="1168400" y="47244"/>
                </a:lnTo>
                <a:lnTo>
                  <a:pt x="1168400" y="45720"/>
                </a:lnTo>
                <a:lnTo>
                  <a:pt x="1181100" y="42672"/>
                </a:lnTo>
                <a:lnTo>
                  <a:pt x="1181100" y="25908"/>
                </a:lnTo>
                <a:lnTo>
                  <a:pt x="1193800" y="21336"/>
                </a:lnTo>
                <a:close/>
              </a:path>
              <a:path w="2679700" h="71754">
                <a:moveTo>
                  <a:pt x="1155700" y="47244"/>
                </a:moveTo>
                <a:lnTo>
                  <a:pt x="1155700" y="42672"/>
                </a:lnTo>
                <a:lnTo>
                  <a:pt x="1143000" y="47244"/>
                </a:lnTo>
                <a:lnTo>
                  <a:pt x="1155700" y="47244"/>
                </a:lnTo>
                <a:close/>
              </a:path>
              <a:path w="2679700" h="71754">
                <a:moveTo>
                  <a:pt x="1206500" y="35052"/>
                </a:moveTo>
                <a:lnTo>
                  <a:pt x="1206500" y="25908"/>
                </a:lnTo>
                <a:lnTo>
                  <a:pt x="1193800" y="21336"/>
                </a:lnTo>
                <a:lnTo>
                  <a:pt x="1181100" y="25908"/>
                </a:lnTo>
                <a:lnTo>
                  <a:pt x="1181100" y="35052"/>
                </a:lnTo>
                <a:lnTo>
                  <a:pt x="1193800" y="39624"/>
                </a:lnTo>
                <a:lnTo>
                  <a:pt x="1206500" y="35052"/>
                </a:lnTo>
                <a:close/>
              </a:path>
              <a:path w="2679700" h="71754">
                <a:moveTo>
                  <a:pt x="1193800" y="39624"/>
                </a:moveTo>
                <a:lnTo>
                  <a:pt x="1181100" y="35052"/>
                </a:lnTo>
                <a:lnTo>
                  <a:pt x="1181100" y="42672"/>
                </a:lnTo>
                <a:lnTo>
                  <a:pt x="1193800" y="39624"/>
                </a:lnTo>
                <a:close/>
              </a:path>
              <a:path w="2679700" h="71754">
                <a:moveTo>
                  <a:pt x="1308100" y="21336"/>
                </a:moveTo>
                <a:lnTo>
                  <a:pt x="1193800" y="21336"/>
                </a:lnTo>
                <a:lnTo>
                  <a:pt x="1206500" y="25908"/>
                </a:lnTo>
                <a:lnTo>
                  <a:pt x="1206500" y="39624"/>
                </a:lnTo>
                <a:lnTo>
                  <a:pt x="1295400" y="39624"/>
                </a:lnTo>
                <a:lnTo>
                  <a:pt x="1295400" y="25908"/>
                </a:lnTo>
                <a:lnTo>
                  <a:pt x="1308100" y="21336"/>
                </a:lnTo>
                <a:close/>
              </a:path>
              <a:path w="2679700" h="71754">
                <a:moveTo>
                  <a:pt x="1206500" y="39624"/>
                </a:moveTo>
                <a:lnTo>
                  <a:pt x="1206500" y="35052"/>
                </a:lnTo>
                <a:lnTo>
                  <a:pt x="1193800" y="39624"/>
                </a:lnTo>
                <a:lnTo>
                  <a:pt x="1206500" y="39624"/>
                </a:lnTo>
                <a:close/>
              </a:path>
              <a:path w="2679700" h="71754">
                <a:moveTo>
                  <a:pt x="1320800" y="35052"/>
                </a:moveTo>
                <a:lnTo>
                  <a:pt x="1320800" y="25908"/>
                </a:lnTo>
                <a:lnTo>
                  <a:pt x="1308100" y="21336"/>
                </a:lnTo>
                <a:lnTo>
                  <a:pt x="1295400" y="25908"/>
                </a:lnTo>
                <a:lnTo>
                  <a:pt x="1295400" y="35052"/>
                </a:lnTo>
                <a:lnTo>
                  <a:pt x="1308100" y="39624"/>
                </a:lnTo>
                <a:lnTo>
                  <a:pt x="1320800" y="35052"/>
                </a:lnTo>
                <a:close/>
              </a:path>
              <a:path w="2679700" h="71754">
                <a:moveTo>
                  <a:pt x="1308100" y="39624"/>
                </a:moveTo>
                <a:lnTo>
                  <a:pt x="1295400" y="35052"/>
                </a:lnTo>
                <a:lnTo>
                  <a:pt x="1295400" y="39624"/>
                </a:lnTo>
                <a:lnTo>
                  <a:pt x="1308100" y="39624"/>
                </a:lnTo>
                <a:close/>
              </a:path>
              <a:path w="2679700" h="71754">
                <a:moveTo>
                  <a:pt x="1346200" y="37084"/>
                </a:moveTo>
                <a:lnTo>
                  <a:pt x="1346200" y="21336"/>
                </a:lnTo>
                <a:lnTo>
                  <a:pt x="1308100" y="21336"/>
                </a:lnTo>
                <a:lnTo>
                  <a:pt x="1320800" y="25908"/>
                </a:lnTo>
                <a:lnTo>
                  <a:pt x="1320800" y="39624"/>
                </a:lnTo>
                <a:lnTo>
                  <a:pt x="1333500" y="39624"/>
                </a:lnTo>
                <a:lnTo>
                  <a:pt x="1346200" y="37084"/>
                </a:lnTo>
                <a:close/>
              </a:path>
              <a:path w="2679700" h="71754">
                <a:moveTo>
                  <a:pt x="1320800" y="39624"/>
                </a:moveTo>
                <a:lnTo>
                  <a:pt x="1320800" y="35052"/>
                </a:lnTo>
                <a:lnTo>
                  <a:pt x="1308100" y="39624"/>
                </a:lnTo>
                <a:lnTo>
                  <a:pt x="1320800" y="39624"/>
                </a:lnTo>
                <a:close/>
              </a:path>
              <a:path w="2679700" h="71754">
                <a:moveTo>
                  <a:pt x="1371600" y="32004"/>
                </a:moveTo>
                <a:lnTo>
                  <a:pt x="1358900" y="32004"/>
                </a:lnTo>
                <a:lnTo>
                  <a:pt x="1358900" y="13716"/>
                </a:lnTo>
                <a:lnTo>
                  <a:pt x="1333500" y="21336"/>
                </a:lnTo>
                <a:lnTo>
                  <a:pt x="1346200" y="21336"/>
                </a:lnTo>
                <a:lnTo>
                  <a:pt x="1346200" y="37084"/>
                </a:lnTo>
                <a:lnTo>
                  <a:pt x="1358900" y="34544"/>
                </a:lnTo>
                <a:lnTo>
                  <a:pt x="1358900" y="32004"/>
                </a:lnTo>
                <a:lnTo>
                  <a:pt x="1371600" y="32004"/>
                </a:lnTo>
                <a:close/>
              </a:path>
              <a:path w="2679700" h="71754">
                <a:moveTo>
                  <a:pt x="1346200" y="39624"/>
                </a:moveTo>
                <a:lnTo>
                  <a:pt x="1346200" y="37084"/>
                </a:lnTo>
                <a:lnTo>
                  <a:pt x="1333500" y="39624"/>
                </a:lnTo>
                <a:lnTo>
                  <a:pt x="1346200" y="39624"/>
                </a:lnTo>
                <a:close/>
              </a:path>
              <a:path w="2679700" h="71754">
                <a:moveTo>
                  <a:pt x="1422400" y="13716"/>
                </a:moveTo>
                <a:lnTo>
                  <a:pt x="1358900" y="13716"/>
                </a:lnTo>
                <a:lnTo>
                  <a:pt x="1371600" y="32004"/>
                </a:lnTo>
                <a:lnTo>
                  <a:pt x="1409700" y="32004"/>
                </a:lnTo>
                <a:lnTo>
                  <a:pt x="1409700" y="18288"/>
                </a:lnTo>
                <a:lnTo>
                  <a:pt x="1422400" y="13716"/>
                </a:lnTo>
                <a:close/>
              </a:path>
              <a:path w="2679700" h="71754">
                <a:moveTo>
                  <a:pt x="1435100" y="27432"/>
                </a:moveTo>
                <a:lnTo>
                  <a:pt x="1435100" y="18288"/>
                </a:lnTo>
                <a:lnTo>
                  <a:pt x="1422400" y="13716"/>
                </a:lnTo>
                <a:lnTo>
                  <a:pt x="1409700" y="18288"/>
                </a:lnTo>
                <a:lnTo>
                  <a:pt x="1409700" y="27432"/>
                </a:lnTo>
                <a:lnTo>
                  <a:pt x="1422400" y="32004"/>
                </a:lnTo>
                <a:lnTo>
                  <a:pt x="1435100" y="27432"/>
                </a:lnTo>
                <a:close/>
              </a:path>
              <a:path w="2679700" h="71754">
                <a:moveTo>
                  <a:pt x="1422400" y="32004"/>
                </a:moveTo>
                <a:lnTo>
                  <a:pt x="1409700" y="27432"/>
                </a:lnTo>
                <a:lnTo>
                  <a:pt x="1409700" y="32004"/>
                </a:lnTo>
                <a:lnTo>
                  <a:pt x="1422400" y="32004"/>
                </a:lnTo>
                <a:close/>
              </a:path>
              <a:path w="2679700" h="71754">
                <a:moveTo>
                  <a:pt x="1473200" y="13716"/>
                </a:moveTo>
                <a:lnTo>
                  <a:pt x="1422400" y="13716"/>
                </a:lnTo>
                <a:lnTo>
                  <a:pt x="1435100" y="18288"/>
                </a:lnTo>
                <a:lnTo>
                  <a:pt x="1435100" y="32004"/>
                </a:lnTo>
                <a:lnTo>
                  <a:pt x="1460500" y="32004"/>
                </a:lnTo>
                <a:lnTo>
                  <a:pt x="1460500" y="18288"/>
                </a:lnTo>
                <a:lnTo>
                  <a:pt x="1473200" y="13716"/>
                </a:lnTo>
                <a:close/>
              </a:path>
              <a:path w="2679700" h="71754">
                <a:moveTo>
                  <a:pt x="1435100" y="32004"/>
                </a:moveTo>
                <a:lnTo>
                  <a:pt x="1435100" y="27432"/>
                </a:lnTo>
                <a:lnTo>
                  <a:pt x="1422400" y="32004"/>
                </a:lnTo>
                <a:lnTo>
                  <a:pt x="1435100" y="32004"/>
                </a:lnTo>
                <a:close/>
              </a:path>
              <a:path w="2679700" h="71754">
                <a:moveTo>
                  <a:pt x="1485900" y="27432"/>
                </a:moveTo>
                <a:lnTo>
                  <a:pt x="1485900" y="18288"/>
                </a:lnTo>
                <a:lnTo>
                  <a:pt x="1473200" y="13716"/>
                </a:lnTo>
                <a:lnTo>
                  <a:pt x="1460500" y="18288"/>
                </a:lnTo>
                <a:lnTo>
                  <a:pt x="1460500" y="27432"/>
                </a:lnTo>
                <a:lnTo>
                  <a:pt x="1473200" y="32004"/>
                </a:lnTo>
                <a:lnTo>
                  <a:pt x="1485900" y="27432"/>
                </a:lnTo>
                <a:close/>
              </a:path>
              <a:path w="2679700" h="71754">
                <a:moveTo>
                  <a:pt x="1473200" y="32004"/>
                </a:moveTo>
                <a:lnTo>
                  <a:pt x="1460500" y="27432"/>
                </a:lnTo>
                <a:lnTo>
                  <a:pt x="1460500" y="32004"/>
                </a:lnTo>
                <a:lnTo>
                  <a:pt x="1473200" y="32004"/>
                </a:lnTo>
                <a:close/>
              </a:path>
              <a:path w="2679700" h="71754">
                <a:moveTo>
                  <a:pt x="1498600" y="24384"/>
                </a:moveTo>
                <a:lnTo>
                  <a:pt x="1498600" y="7620"/>
                </a:lnTo>
                <a:lnTo>
                  <a:pt x="1473200" y="13716"/>
                </a:lnTo>
                <a:lnTo>
                  <a:pt x="1485900" y="18288"/>
                </a:lnTo>
                <a:lnTo>
                  <a:pt x="1485900" y="21336"/>
                </a:lnTo>
                <a:lnTo>
                  <a:pt x="1498600" y="24384"/>
                </a:lnTo>
                <a:close/>
              </a:path>
              <a:path w="2679700" h="71754">
                <a:moveTo>
                  <a:pt x="1498600" y="24384"/>
                </a:moveTo>
                <a:lnTo>
                  <a:pt x="1485900" y="21336"/>
                </a:lnTo>
                <a:lnTo>
                  <a:pt x="1485900" y="27432"/>
                </a:lnTo>
                <a:lnTo>
                  <a:pt x="1473200" y="32004"/>
                </a:lnTo>
                <a:lnTo>
                  <a:pt x="1498600" y="24384"/>
                </a:lnTo>
                <a:close/>
              </a:path>
              <a:path w="2679700" h="71754">
                <a:moveTo>
                  <a:pt x="1587500" y="6096"/>
                </a:moveTo>
                <a:lnTo>
                  <a:pt x="1498600" y="6096"/>
                </a:lnTo>
                <a:lnTo>
                  <a:pt x="1485900" y="10668"/>
                </a:lnTo>
                <a:lnTo>
                  <a:pt x="1498600" y="7620"/>
                </a:lnTo>
                <a:lnTo>
                  <a:pt x="1498600" y="24384"/>
                </a:lnTo>
                <a:lnTo>
                  <a:pt x="1562100" y="24384"/>
                </a:lnTo>
                <a:lnTo>
                  <a:pt x="1574800" y="25146"/>
                </a:lnTo>
                <a:lnTo>
                  <a:pt x="1574800" y="10668"/>
                </a:lnTo>
                <a:lnTo>
                  <a:pt x="1587500" y="6096"/>
                </a:lnTo>
                <a:close/>
              </a:path>
              <a:path w="2679700" h="71754">
                <a:moveTo>
                  <a:pt x="1600200" y="21336"/>
                </a:moveTo>
                <a:lnTo>
                  <a:pt x="1600200" y="20574"/>
                </a:lnTo>
                <a:lnTo>
                  <a:pt x="1587500" y="24384"/>
                </a:lnTo>
                <a:lnTo>
                  <a:pt x="1587500" y="6096"/>
                </a:lnTo>
                <a:lnTo>
                  <a:pt x="1574800" y="10668"/>
                </a:lnTo>
                <a:lnTo>
                  <a:pt x="1574800" y="21336"/>
                </a:lnTo>
                <a:lnTo>
                  <a:pt x="1587500" y="25908"/>
                </a:lnTo>
                <a:lnTo>
                  <a:pt x="1587500" y="7620"/>
                </a:lnTo>
                <a:lnTo>
                  <a:pt x="1589087" y="6667"/>
                </a:lnTo>
                <a:lnTo>
                  <a:pt x="1589087" y="25336"/>
                </a:lnTo>
                <a:lnTo>
                  <a:pt x="1600200" y="21336"/>
                </a:lnTo>
                <a:close/>
              </a:path>
              <a:path w="2679700" h="71754">
                <a:moveTo>
                  <a:pt x="1587500" y="25908"/>
                </a:moveTo>
                <a:lnTo>
                  <a:pt x="1574800" y="21336"/>
                </a:lnTo>
                <a:lnTo>
                  <a:pt x="1574800" y="25146"/>
                </a:lnTo>
                <a:lnTo>
                  <a:pt x="1587500" y="25908"/>
                </a:lnTo>
                <a:close/>
              </a:path>
              <a:path w="2679700" h="71754">
                <a:moveTo>
                  <a:pt x="1607820" y="18288"/>
                </a:moveTo>
                <a:lnTo>
                  <a:pt x="1600200" y="18288"/>
                </a:lnTo>
                <a:lnTo>
                  <a:pt x="1600200" y="10668"/>
                </a:lnTo>
                <a:lnTo>
                  <a:pt x="1589087" y="6667"/>
                </a:lnTo>
                <a:lnTo>
                  <a:pt x="1587500" y="7620"/>
                </a:lnTo>
                <a:lnTo>
                  <a:pt x="1587500" y="24384"/>
                </a:lnTo>
                <a:lnTo>
                  <a:pt x="1607820" y="18288"/>
                </a:lnTo>
                <a:close/>
              </a:path>
              <a:path w="2679700" h="71754">
                <a:moveTo>
                  <a:pt x="1612900" y="16764"/>
                </a:moveTo>
                <a:lnTo>
                  <a:pt x="1600200" y="0"/>
                </a:lnTo>
                <a:lnTo>
                  <a:pt x="1589087" y="6667"/>
                </a:lnTo>
                <a:lnTo>
                  <a:pt x="1600200" y="10668"/>
                </a:lnTo>
                <a:lnTo>
                  <a:pt x="1600200" y="18288"/>
                </a:lnTo>
                <a:lnTo>
                  <a:pt x="1607820" y="18288"/>
                </a:lnTo>
                <a:lnTo>
                  <a:pt x="1612900" y="16764"/>
                </a:lnTo>
                <a:close/>
              </a:path>
              <a:path w="2679700" h="71754">
                <a:moveTo>
                  <a:pt x="1790700" y="0"/>
                </a:moveTo>
                <a:lnTo>
                  <a:pt x="1663700" y="0"/>
                </a:lnTo>
                <a:lnTo>
                  <a:pt x="1651000" y="3048"/>
                </a:lnTo>
                <a:lnTo>
                  <a:pt x="1638300" y="0"/>
                </a:lnTo>
                <a:lnTo>
                  <a:pt x="1600200" y="0"/>
                </a:lnTo>
                <a:lnTo>
                  <a:pt x="1612900" y="16764"/>
                </a:lnTo>
                <a:lnTo>
                  <a:pt x="1612900" y="18288"/>
                </a:lnTo>
                <a:lnTo>
                  <a:pt x="1638300" y="18288"/>
                </a:lnTo>
                <a:lnTo>
                  <a:pt x="1651000" y="13716"/>
                </a:lnTo>
                <a:lnTo>
                  <a:pt x="1663700" y="18288"/>
                </a:lnTo>
                <a:lnTo>
                  <a:pt x="1778000" y="18288"/>
                </a:lnTo>
                <a:lnTo>
                  <a:pt x="1778000" y="3048"/>
                </a:lnTo>
                <a:lnTo>
                  <a:pt x="1790700" y="0"/>
                </a:lnTo>
                <a:close/>
              </a:path>
              <a:path w="2679700" h="71754">
                <a:moveTo>
                  <a:pt x="1612900" y="18288"/>
                </a:moveTo>
                <a:lnTo>
                  <a:pt x="1612900" y="16764"/>
                </a:lnTo>
                <a:lnTo>
                  <a:pt x="1607820" y="18288"/>
                </a:lnTo>
                <a:lnTo>
                  <a:pt x="1612900" y="18288"/>
                </a:lnTo>
                <a:close/>
              </a:path>
              <a:path w="2679700" h="71754">
                <a:moveTo>
                  <a:pt x="1663700" y="0"/>
                </a:moveTo>
                <a:lnTo>
                  <a:pt x="1638300" y="0"/>
                </a:lnTo>
                <a:lnTo>
                  <a:pt x="1651000" y="3048"/>
                </a:lnTo>
                <a:lnTo>
                  <a:pt x="1663700" y="0"/>
                </a:lnTo>
                <a:close/>
              </a:path>
              <a:path w="2679700" h="71754">
                <a:moveTo>
                  <a:pt x="1663700" y="18288"/>
                </a:moveTo>
                <a:lnTo>
                  <a:pt x="1651000" y="13716"/>
                </a:lnTo>
                <a:lnTo>
                  <a:pt x="1638300" y="18288"/>
                </a:lnTo>
                <a:lnTo>
                  <a:pt x="1663700" y="18288"/>
                </a:lnTo>
                <a:close/>
              </a:path>
              <a:path w="2679700" h="71754">
                <a:moveTo>
                  <a:pt x="1816100" y="0"/>
                </a:moveTo>
                <a:lnTo>
                  <a:pt x="1790700" y="0"/>
                </a:lnTo>
                <a:lnTo>
                  <a:pt x="1778000" y="3048"/>
                </a:lnTo>
                <a:lnTo>
                  <a:pt x="1778000" y="13716"/>
                </a:lnTo>
                <a:lnTo>
                  <a:pt x="1790700" y="18288"/>
                </a:lnTo>
                <a:lnTo>
                  <a:pt x="1803400" y="18288"/>
                </a:lnTo>
                <a:lnTo>
                  <a:pt x="1803400" y="3048"/>
                </a:lnTo>
                <a:lnTo>
                  <a:pt x="1816100" y="0"/>
                </a:lnTo>
                <a:close/>
              </a:path>
              <a:path w="2679700" h="71754">
                <a:moveTo>
                  <a:pt x="1790700" y="18288"/>
                </a:moveTo>
                <a:lnTo>
                  <a:pt x="1778000" y="13716"/>
                </a:lnTo>
                <a:lnTo>
                  <a:pt x="1778000" y="18288"/>
                </a:lnTo>
                <a:lnTo>
                  <a:pt x="1790700" y="18288"/>
                </a:lnTo>
                <a:close/>
              </a:path>
              <a:path w="2679700" h="71754">
                <a:moveTo>
                  <a:pt x="1828800" y="13716"/>
                </a:moveTo>
                <a:lnTo>
                  <a:pt x="1828800" y="3048"/>
                </a:lnTo>
                <a:lnTo>
                  <a:pt x="1816100" y="0"/>
                </a:lnTo>
                <a:lnTo>
                  <a:pt x="1803400" y="3048"/>
                </a:lnTo>
                <a:lnTo>
                  <a:pt x="1803400" y="13716"/>
                </a:lnTo>
                <a:lnTo>
                  <a:pt x="1816100" y="18288"/>
                </a:lnTo>
                <a:lnTo>
                  <a:pt x="1828800" y="13716"/>
                </a:lnTo>
                <a:close/>
              </a:path>
              <a:path w="2679700" h="71754">
                <a:moveTo>
                  <a:pt x="1816100" y="18288"/>
                </a:moveTo>
                <a:lnTo>
                  <a:pt x="1803400" y="13716"/>
                </a:lnTo>
                <a:lnTo>
                  <a:pt x="1803400" y="18288"/>
                </a:lnTo>
                <a:lnTo>
                  <a:pt x="1816100" y="18288"/>
                </a:lnTo>
                <a:close/>
              </a:path>
              <a:path w="2679700" h="71754">
                <a:moveTo>
                  <a:pt x="1879600" y="13716"/>
                </a:moveTo>
                <a:lnTo>
                  <a:pt x="1879600" y="3048"/>
                </a:lnTo>
                <a:lnTo>
                  <a:pt x="1866900" y="0"/>
                </a:lnTo>
                <a:lnTo>
                  <a:pt x="1816100" y="0"/>
                </a:lnTo>
                <a:lnTo>
                  <a:pt x="1828800" y="3048"/>
                </a:lnTo>
                <a:lnTo>
                  <a:pt x="1828800" y="18288"/>
                </a:lnTo>
                <a:lnTo>
                  <a:pt x="1866900" y="18288"/>
                </a:lnTo>
                <a:lnTo>
                  <a:pt x="1879600" y="13716"/>
                </a:lnTo>
                <a:close/>
              </a:path>
              <a:path w="2679700" h="71754">
                <a:moveTo>
                  <a:pt x="1828800" y="18288"/>
                </a:moveTo>
                <a:lnTo>
                  <a:pt x="1828800" y="13716"/>
                </a:lnTo>
                <a:lnTo>
                  <a:pt x="1816100" y="18288"/>
                </a:lnTo>
                <a:lnTo>
                  <a:pt x="1828800" y="18288"/>
                </a:lnTo>
                <a:close/>
              </a:path>
              <a:path w="2679700" h="71754">
                <a:moveTo>
                  <a:pt x="1892300" y="0"/>
                </a:moveTo>
                <a:lnTo>
                  <a:pt x="1866900" y="0"/>
                </a:lnTo>
                <a:lnTo>
                  <a:pt x="1879600" y="3048"/>
                </a:lnTo>
                <a:lnTo>
                  <a:pt x="1879600" y="16764"/>
                </a:lnTo>
                <a:lnTo>
                  <a:pt x="1892300" y="0"/>
                </a:lnTo>
                <a:close/>
              </a:path>
              <a:path w="2679700" h="71754">
                <a:moveTo>
                  <a:pt x="1884680" y="18288"/>
                </a:moveTo>
                <a:lnTo>
                  <a:pt x="1879600" y="16764"/>
                </a:lnTo>
                <a:lnTo>
                  <a:pt x="1879600" y="13716"/>
                </a:lnTo>
                <a:lnTo>
                  <a:pt x="1866900" y="18288"/>
                </a:lnTo>
                <a:lnTo>
                  <a:pt x="1884680" y="18288"/>
                </a:lnTo>
                <a:close/>
              </a:path>
              <a:path w="2679700" h="71754">
                <a:moveTo>
                  <a:pt x="1912620" y="6096"/>
                </a:moveTo>
                <a:lnTo>
                  <a:pt x="1892300" y="0"/>
                </a:lnTo>
                <a:lnTo>
                  <a:pt x="1879600" y="16764"/>
                </a:lnTo>
                <a:lnTo>
                  <a:pt x="1884680" y="18288"/>
                </a:lnTo>
                <a:lnTo>
                  <a:pt x="1892300" y="18288"/>
                </a:lnTo>
                <a:lnTo>
                  <a:pt x="1892300" y="20574"/>
                </a:lnTo>
                <a:lnTo>
                  <a:pt x="1905000" y="24384"/>
                </a:lnTo>
                <a:lnTo>
                  <a:pt x="1905000" y="6096"/>
                </a:lnTo>
                <a:lnTo>
                  <a:pt x="1912620" y="6096"/>
                </a:lnTo>
                <a:close/>
              </a:path>
              <a:path w="2679700" h="71754">
                <a:moveTo>
                  <a:pt x="1892300" y="20574"/>
                </a:moveTo>
                <a:lnTo>
                  <a:pt x="1892300" y="18288"/>
                </a:lnTo>
                <a:lnTo>
                  <a:pt x="1884680" y="18288"/>
                </a:lnTo>
                <a:lnTo>
                  <a:pt x="1892300" y="20574"/>
                </a:lnTo>
                <a:close/>
              </a:path>
              <a:path w="2679700" h="71754">
                <a:moveTo>
                  <a:pt x="1917700" y="7620"/>
                </a:moveTo>
                <a:lnTo>
                  <a:pt x="1912620" y="6096"/>
                </a:lnTo>
                <a:lnTo>
                  <a:pt x="1905000" y="6096"/>
                </a:lnTo>
                <a:lnTo>
                  <a:pt x="1905000" y="24384"/>
                </a:lnTo>
                <a:lnTo>
                  <a:pt x="1917700" y="7620"/>
                </a:lnTo>
                <a:close/>
              </a:path>
              <a:path w="2679700" h="71754">
                <a:moveTo>
                  <a:pt x="1930400" y="24384"/>
                </a:moveTo>
                <a:lnTo>
                  <a:pt x="1917700" y="21336"/>
                </a:lnTo>
                <a:lnTo>
                  <a:pt x="1917700" y="7620"/>
                </a:lnTo>
                <a:lnTo>
                  <a:pt x="1905000" y="24384"/>
                </a:lnTo>
                <a:lnTo>
                  <a:pt x="1930400" y="24384"/>
                </a:lnTo>
                <a:close/>
              </a:path>
              <a:path w="2679700" h="71754">
                <a:moveTo>
                  <a:pt x="1930400" y="6096"/>
                </a:moveTo>
                <a:lnTo>
                  <a:pt x="1912620" y="6096"/>
                </a:lnTo>
                <a:lnTo>
                  <a:pt x="1917700" y="7620"/>
                </a:lnTo>
                <a:lnTo>
                  <a:pt x="1917700" y="10668"/>
                </a:lnTo>
                <a:lnTo>
                  <a:pt x="1930400" y="6096"/>
                </a:lnTo>
                <a:close/>
              </a:path>
              <a:path w="2679700" h="71754">
                <a:moveTo>
                  <a:pt x="1943100" y="21336"/>
                </a:moveTo>
                <a:lnTo>
                  <a:pt x="1943100" y="10668"/>
                </a:lnTo>
                <a:lnTo>
                  <a:pt x="1930400" y="6096"/>
                </a:lnTo>
                <a:lnTo>
                  <a:pt x="1917700" y="10668"/>
                </a:lnTo>
                <a:lnTo>
                  <a:pt x="1917700" y="21336"/>
                </a:lnTo>
                <a:lnTo>
                  <a:pt x="1930400" y="24384"/>
                </a:lnTo>
                <a:lnTo>
                  <a:pt x="1943100" y="21336"/>
                </a:lnTo>
                <a:close/>
              </a:path>
              <a:path w="2679700" h="71754">
                <a:moveTo>
                  <a:pt x="1993900" y="6096"/>
                </a:moveTo>
                <a:lnTo>
                  <a:pt x="1930400" y="6096"/>
                </a:lnTo>
                <a:lnTo>
                  <a:pt x="1943100" y="10668"/>
                </a:lnTo>
                <a:lnTo>
                  <a:pt x="1943100" y="24384"/>
                </a:lnTo>
                <a:lnTo>
                  <a:pt x="1981200" y="24384"/>
                </a:lnTo>
                <a:lnTo>
                  <a:pt x="1981200" y="10668"/>
                </a:lnTo>
                <a:lnTo>
                  <a:pt x="1993900" y="6096"/>
                </a:lnTo>
                <a:close/>
              </a:path>
              <a:path w="2679700" h="71754">
                <a:moveTo>
                  <a:pt x="1943100" y="24384"/>
                </a:moveTo>
                <a:lnTo>
                  <a:pt x="1943100" y="21336"/>
                </a:lnTo>
                <a:lnTo>
                  <a:pt x="1930400" y="24384"/>
                </a:lnTo>
                <a:lnTo>
                  <a:pt x="1943100" y="24384"/>
                </a:lnTo>
                <a:close/>
              </a:path>
              <a:path w="2679700" h="71754">
                <a:moveTo>
                  <a:pt x="2006600" y="21336"/>
                </a:moveTo>
                <a:lnTo>
                  <a:pt x="2006600" y="10668"/>
                </a:lnTo>
                <a:lnTo>
                  <a:pt x="1993900" y="6096"/>
                </a:lnTo>
                <a:lnTo>
                  <a:pt x="1981200" y="10668"/>
                </a:lnTo>
                <a:lnTo>
                  <a:pt x="1981200" y="21336"/>
                </a:lnTo>
                <a:lnTo>
                  <a:pt x="1993900" y="24384"/>
                </a:lnTo>
                <a:lnTo>
                  <a:pt x="2006600" y="21336"/>
                </a:lnTo>
                <a:close/>
              </a:path>
              <a:path w="2679700" h="71754">
                <a:moveTo>
                  <a:pt x="1993900" y="24384"/>
                </a:moveTo>
                <a:lnTo>
                  <a:pt x="1981200" y="21336"/>
                </a:lnTo>
                <a:lnTo>
                  <a:pt x="1981200" y="24384"/>
                </a:lnTo>
                <a:lnTo>
                  <a:pt x="1993900" y="24384"/>
                </a:lnTo>
                <a:close/>
              </a:path>
              <a:path w="2679700" h="71754">
                <a:moveTo>
                  <a:pt x="2044700" y="6096"/>
                </a:moveTo>
                <a:lnTo>
                  <a:pt x="1993900" y="6096"/>
                </a:lnTo>
                <a:lnTo>
                  <a:pt x="2006600" y="10668"/>
                </a:lnTo>
                <a:lnTo>
                  <a:pt x="2006600" y="24384"/>
                </a:lnTo>
                <a:lnTo>
                  <a:pt x="2032000" y="24384"/>
                </a:lnTo>
                <a:lnTo>
                  <a:pt x="2032000" y="10668"/>
                </a:lnTo>
                <a:lnTo>
                  <a:pt x="2044700" y="6096"/>
                </a:lnTo>
                <a:close/>
              </a:path>
              <a:path w="2679700" h="71754">
                <a:moveTo>
                  <a:pt x="2006600" y="24384"/>
                </a:moveTo>
                <a:lnTo>
                  <a:pt x="2006600" y="21336"/>
                </a:lnTo>
                <a:lnTo>
                  <a:pt x="1993900" y="24384"/>
                </a:lnTo>
                <a:lnTo>
                  <a:pt x="2006600" y="24384"/>
                </a:lnTo>
                <a:close/>
              </a:path>
              <a:path w="2679700" h="71754">
                <a:moveTo>
                  <a:pt x="2057400" y="21336"/>
                </a:moveTo>
                <a:lnTo>
                  <a:pt x="2057400" y="10668"/>
                </a:lnTo>
                <a:lnTo>
                  <a:pt x="2044700" y="6096"/>
                </a:lnTo>
                <a:lnTo>
                  <a:pt x="2032000" y="10668"/>
                </a:lnTo>
                <a:lnTo>
                  <a:pt x="2032000" y="21336"/>
                </a:lnTo>
                <a:lnTo>
                  <a:pt x="2044700" y="24384"/>
                </a:lnTo>
                <a:lnTo>
                  <a:pt x="2057400" y="21336"/>
                </a:lnTo>
                <a:close/>
              </a:path>
              <a:path w="2679700" h="71754">
                <a:moveTo>
                  <a:pt x="2044700" y="24384"/>
                </a:moveTo>
                <a:lnTo>
                  <a:pt x="2032000" y="21336"/>
                </a:lnTo>
                <a:lnTo>
                  <a:pt x="2032000" y="24384"/>
                </a:lnTo>
                <a:lnTo>
                  <a:pt x="2044700" y="24384"/>
                </a:lnTo>
                <a:close/>
              </a:path>
              <a:path w="2679700" h="71754">
                <a:moveTo>
                  <a:pt x="2108200" y="7620"/>
                </a:moveTo>
                <a:lnTo>
                  <a:pt x="2082800" y="7620"/>
                </a:lnTo>
                <a:lnTo>
                  <a:pt x="2070100" y="6096"/>
                </a:lnTo>
                <a:lnTo>
                  <a:pt x="2044700" y="6096"/>
                </a:lnTo>
                <a:lnTo>
                  <a:pt x="2057400" y="10668"/>
                </a:lnTo>
                <a:lnTo>
                  <a:pt x="2057400" y="24384"/>
                </a:lnTo>
                <a:lnTo>
                  <a:pt x="2095500" y="24384"/>
                </a:lnTo>
                <a:lnTo>
                  <a:pt x="2095500" y="10668"/>
                </a:lnTo>
                <a:lnTo>
                  <a:pt x="2108200" y="7620"/>
                </a:lnTo>
                <a:close/>
              </a:path>
              <a:path w="2679700" h="71754">
                <a:moveTo>
                  <a:pt x="2057400" y="24384"/>
                </a:moveTo>
                <a:lnTo>
                  <a:pt x="2057400" y="21336"/>
                </a:lnTo>
                <a:lnTo>
                  <a:pt x="2044700" y="24384"/>
                </a:lnTo>
                <a:lnTo>
                  <a:pt x="2057400" y="24384"/>
                </a:lnTo>
                <a:close/>
              </a:path>
              <a:path w="2679700" h="71754">
                <a:moveTo>
                  <a:pt x="2120900" y="21336"/>
                </a:moveTo>
                <a:lnTo>
                  <a:pt x="2120900" y="10668"/>
                </a:lnTo>
                <a:lnTo>
                  <a:pt x="2108200" y="7620"/>
                </a:lnTo>
                <a:lnTo>
                  <a:pt x="2095500" y="10668"/>
                </a:lnTo>
                <a:lnTo>
                  <a:pt x="2095500" y="21336"/>
                </a:lnTo>
                <a:lnTo>
                  <a:pt x="2108200" y="24384"/>
                </a:lnTo>
                <a:lnTo>
                  <a:pt x="2120900" y="21336"/>
                </a:lnTo>
                <a:close/>
              </a:path>
              <a:path w="2679700" h="71754">
                <a:moveTo>
                  <a:pt x="2108200" y="24384"/>
                </a:moveTo>
                <a:lnTo>
                  <a:pt x="2095500" y="21336"/>
                </a:lnTo>
                <a:lnTo>
                  <a:pt x="2095500" y="24384"/>
                </a:lnTo>
                <a:lnTo>
                  <a:pt x="2108200" y="24384"/>
                </a:lnTo>
                <a:close/>
              </a:path>
              <a:path w="2679700" h="71754">
                <a:moveTo>
                  <a:pt x="2171700" y="7620"/>
                </a:moveTo>
                <a:lnTo>
                  <a:pt x="2146300" y="6096"/>
                </a:lnTo>
                <a:lnTo>
                  <a:pt x="2133600" y="7620"/>
                </a:lnTo>
                <a:lnTo>
                  <a:pt x="2108200" y="7620"/>
                </a:lnTo>
                <a:lnTo>
                  <a:pt x="2120900" y="10668"/>
                </a:lnTo>
                <a:lnTo>
                  <a:pt x="2120900" y="24384"/>
                </a:lnTo>
                <a:lnTo>
                  <a:pt x="2159000" y="24384"/>
                </a:lnTo>
                <a:lnTo>
                  <a:pt x="2159000" y="10668"/>
                </a:lnTo>
                <a:lnTo>
                  <a:pt x="2171700" y="7620"/>
                </a:lnTo>
                <a:close/>
              </a:path>
              <a:path w="2679700" h="71754">
                <a:moveTo>
                  <a:pt x="2120900" y="24384"/>
                </a:moveTo>
                <a:lnTo>
                  <a:pt x="2120900" y="21336"/>
                </a:lnTo>
                <a:lnTo>
                  <a:pt x="2108200" y="24384"/>
                </a:lnTo>
                <a:lnTo>
                  <a:pt x="2120900" y="24384"/>
                </a:lnTo>
                <a:close/>
              </a:path>
              <a:path w="2679700" h="71754">
                <a:moveTo>
                  <a:pt x="2159000" y="6858"/>
                </a:moveTo>
                <a:lnTo>
                  <a:pt x="2159000" y="6096"/>
                </a:lnTo>
                <a:lnTo>
                  <a:pt x="2146300" y="6096"/>
                </a:lnTo>
                <a:lnTo>
                  <a:pt x="2159000" y="6858"/>
                </a:lnTo>
                <a:close/>
              </a:path>
              <a:path w="2679700" h="71754">
                <a:moveTo>
                  <a:pt x="2192020" y="13716"/>
                </a:moveTo>
                <a:lnTo>
                  <a:pt x="2171700" y="7620"/>
                </a:lnTo>
                <a:lnTo>
                  <a:pt x="2159000" y="10668"/>
                </a:lnTo>
                <a:lnTo>
                  <a:pt x="2159000" y="21336"/>
                </a:lnTo>
                <a:lnTo>
                  <a:pt x="2171700" y="24384"/>
                </a:lnTo>
                <a:lnTo>
                  <a:pt x="2184400" y="24384"/>
                </a:lnTo>
                <a:lnTo>
                  <a:pt x="2184400" y="13716"/>
                </a:lnTo>
                <a:lnTo>
                  <a:pt x="2192020" y="13716"/>
                </a:lnTo>
                <a:close/>
              </a:path>
              <a:path w="2679700" h="71754">
                <a:moveTo>
                  <a:pt x="2171700" y="24384"/>
                </a:moveTo>
                <a:lnTo>
                  <a:pt x="2159000" y="21336"/>
                </a:lnTo>
                <a:lnTo>
                  <a:pt x="2159000" y="24384"/>
                </a:lnTo>
                <a:lnTo>
                  <a:pt x="2171700" y="24384"/>
                </a:lnTo>
                <a:close/>
              </a:path>
              <a:path w="2679700" h="71754">
                <a:moveTo>
                  <a:pt x="2184400" y="11430"/>
                </a:moveTo>
                <a:lnTo>
                  <a:pt x="2184400" y="7620"/>
                </a:lnTo>
                <a:lnTo>
                  <a:pt x="2171700" y="7620"/>
                </a:lnTo>
                <a:lnTo>
                  <a:pt x="2184400" y="11430"/>
                </a:lnTo>
                <a:close/>
              </a:path>
              <a:path w="2679700" h="71754">
                <a:moveTo>
                  <a:pt x="2197100" y="32004"/>
                </a:moveTo>
                <a:lnTo>
                  <a:pt x="2197100" y="15240"/>
                </a:lnTo>
                <a:lnTo>
                  <a:pt x="2192020" y="13716"/>
                </a:lnTo>
                <a:lnTo>
                  <a:pt x="2184400" y="13716"/>
                </a:lnTo>
                <a:lnTo>
                  <a:pt x="2184400" y="24384"/>
                </a:lnTo>
                <a:lnTo>
                  <a:pt x="2171700" y="24384"/>
                </a:lnTo>
                <a:lnTo>
                  <a:pt x="2197100" y="32004"/>
                </a:lnTo>
                <a:close/>
              </a:path>
              <a:path w="2679700" h="71754">
                <a:moveTo>
                  <a:pt x="2197100" y="32004"/>
                </a:moveTo>
                <a:lnTo>
                  <a:pt x="2184400" y="28194"/>
                </a:lnTo>
                <a:lnTo>
                  <a:pt x="2184400" y="32004"/>
                </a:lnTo>
                <a:lnTo>
                  <a:pt x="2197100" y="32004"/>
                </a:lnTo>
                <a:close/>
              </a:path>
              <a:path w="2679700" h="71754">
                <a:moveTo>
                  <a:pt x="2222500" y="13716"/>
                </a:moveTo>
                <a:lnTo>
                  <a:pt x="2192020" y="13716"/>
                </a:lnTo>
                <a:lnTo>
                  <a:pt x="2197100" y="15240"/>
                </a:lnTo>
                <a:lnTo>
                  <a:pt x="2197100" y="32004"/>
                </a:lnTo>
                <a:lnTo>
                  <a:pt x="2209800" y="32004"/>
                </a:lnTo>
                <a:lnTo>
                  <a:pt x="2209800" y="18288"/>
                </a:lnTo>
                <a:lnTo>
                  <a:pt x="2222500" y="13716"/>
                </a:lnTo>
                <a:close/>
              </a:path>
              <a:path w="2679700" h="71754">
                <a:moveTo>
                  <a:pt x="2235200" y="27432"/>
                </a:moveTo>
                <a:lnTo>
                  <a:pt x="2235200" y="18288"/>
                </a:lnTo>
                <a:lnTo>
                  <a:pt x="2222500" y="13716"/>
                </a:lnTo>
                <a:lnTo>
                  <a:pt x="2209800" y="18288"/>
                </a:lnTo>
                <a:lnTo>
                  <a:pt x="2209800" y="27432"/>
                </a:lnTo>
                <a:lnTo>
                  <a:pt x="2222500" y="32004"/>
                </a:lnTo>
                <a:lnTo>
                  <a:pt x="2235200" y="27432"/>
                </a:lnTo>
                <a:close/>
              </a:path>
              <a:path w="2679700" h="71754">
                <a:moveTo>
                  <a:pt x="2222500" y="32004"/>
                </a:moveTo>
                <a:lnTo>
                  <a:pt x="2209800" y="27432"/>
                </a:lnTo>
                <a:lnTo>
                  <a:pt x="2209800" y="32004"/>
                </a:lnTo>
                <a:lnTo>
                  <a:pt x="2222500" y="32004"/>
                </a:lnTo>
                <a:close/>
              </a:path>
              <a:path w="2679700" h="71754">
                <a:moveTo>
                  <a:pt x="2273300" y="13716"/>
                </a:moveTo>
                <a:lnTo>
                  <a:pt x="2222500" y="13716"/>
                </a:lnTo>
                <a:lnTo>
                  <a:pt x="2235200" y="18288"/>
                </a:lnTo>
                <a:lnTo>
                  <a:pt x="2235200" y="32004"/>
                </a:lnTo>
                <a:lnTo>
                  <a:pt x="2260600" y="32004"/>
                </a:lnTo>
                <a:lnTo>
                  <a:pt x="2260600" y="18288"/>
                </a:lnTo>
                <a:lnTo>
                  <a:pt x="2273300" y="13716"/>
                </a:lnTo>
                <a:close/>
              </a:path>
              <a:path w="2679700" h="71754">
                <a:moveTo>
                  <a:pt x="2235200" y="32004"/>
                </a:moveTo>
                <a:lnTo>
                  <a:pt x="2235200" y="27432"/>
                </a:lnTo>
                <a:lnTo>
                  <a:pt x="2222500" y="32004"/>
                </a:lnTo>
                <a:lnTo>
                  <a:pt x="2235200" y="32004"/>
                </a:lnTo>
                <a:close/>
              </a:path>
              <a:path w="2679700" h="71754">
                <a:moveTo>
                  <a:pt x="2286000" y="27432"/>
                </a:moveTo>
                <a:lnTo>
                  <a:pt x="2286000" y="18288"/>
                </a:lnTo>
                <a:lnTo>
                  <a:pt x="2273300" y="13716"/>
                </a:lnTo>
                <a:lnTo>
                  <a:pt x="2260600" y="18288"/>
                </a:lnTo>
                <a:lnTo>
                  <a:pt x="2260600" y="27432"/>
                </a:lnTo>
                <a:lnTo>
                  <a:pt x="2273300" y="32004"/>
                </a:lnTo>
                <a:lnTo>
                  <a:pt x="2286000" y="27432"/>
                </a:lnTo>
                <a:close/>
              </a:path>
              <a:path w="2679700" h="71754">
                <a:moveTo>
                  <a:pt x="2273300" y="32004"/>
                </a:moveTo>
                <a:lnTo>
                  <a:pt x="2260600" y="27432"/>
                </a:lnTo>
                <a:lnTo>
                  <a:pt x="2260600" y="32004"/>
                </a:lnTo>
                <a:lnTo>
                  <a:pt x="2273300" y="32004"/>
                </a:lnTo>
                <a:close/>
              </a:path>
              <a:path w="2679700" h="71754">
                <a:moveTo>
                  <a:pt x="2413000" y="13716"/>
                </a:moveTo>
                <a:lnTo>
                  <a:pt x="2273300" y="13716"/>
                </a:lnTo>
                <a:lnTo>
                  <a:pt x="2286000" y="18288"/>
                </a:lnTo>
                <a:lnTo>
                  <a:pt x="2286000" y="32004"/>
                </a:lnTo>
                <a:lnTo>
                  <a:pt x="2400300" y="32004"/>
                </a:lnTo>
                <a:lnTo>
                  <a:pt x="2400300" y="18288"/>
                </a:lnTo>
                <a:lnTo>
                  <a:pt x="2413000" y="13716"/>
                </a:lnTo>
                <a:close/>
              </a:path>
              <a:path w="2679700" h="71754">
                <a:moveTo>
                  <a:pt x="2286000" y="32004"/>
                </a:moveTo>
                <a:lnTo>
                  <a:pt x="2286000" y="27432"/>
                </a:lnTo>
                <a:lnTo>
                  <a:pt x="2273300" y="32004"/>
                </a:lnTo>
                <a:lnTo>
                  <a:pt x="2286000" y="32004"/>
                </a:lnTo>
                <a:close/>
              </a:path>
              <a:path w="2679700" h="71754">
                <a:moveTo>
                  <a:pt x="2451100" y="21336"/>
                </a:moveTo>
                <a:lnTo>
                  <a:pt x="2413000" y="13716"/>
                </a:lnTo>
                <a:lnTo>
                  <a:pt x="2400300" y="18288"/>
                </a:lnTo>
                <a:lnTo>
                  <a:pt x="2400300" y="27432"/>
                </a:lnTo>
                <a:lnTo>
                  <a:pt x="2413000" y="32004"/>
                </a:lnTo>
                <a:lnTo>
                  <a:pt x="2425700" y="32004"/>
                </a:lnTo>
                <a:lnTo>
                  <a:pt x="2425700" y="35814"/>
                </a:lnTo>
                <a:lnTo>
                  <a:pt x="2438400" y="39624"/>
                </a:lnTo>
                <a:lnTo>
                  <a:pt x="2438400" y="21336"/>
                </a:lnTo>
                <a:lnTo>
                  <a:pt x="2451100" y="21336"/>
                </a:lnTo>
                <a:close/>
              </a:path>
              <a:path w="2679700" h="71754">
                <a:moveTo>
                  <a:pt x="2413000" y="32004"/>
                </a:moveTo>
                <a:lnTo>
                  <a:pt x="2400300" y="27432"/>
                </a:lnTo>
                <a:lnTo>
                  <a:pt x="2400300" y="32004"/>
                </a:lnTo>
                <a:lnTo>
                  <a:pt x="2413000" y="32004"/>
                </a:lnTo>
                <a:close/>
              </a:path>
              <a:path w="2679700" h="71754">
                <a:moveTo>
                  <a:pt x="2425700" y="16256"/>
                </a:moveTo>
                <a:lnTo>
                  <a:pt x="2425700" y="13716"/>
                </a:lnTo>
                <a:lnTo>
                  <a:pt x="2413000" y="13716"/>
                </a:lnTo>
                <a:lnTo>
                  <a:pt x="2425700" y="16256"/>
                </a:lnTo>
                <a:close/>
              </a:path>
              <a:path w="2679700" h="71754">
                <a:moveTo>
                  <a:pt x="2425700" y="35814"/>
                </a:moveTo>
                <a:lnTo>
                  <a:pt x="2425700" y="32004"/>
                </a:lnTo>
                <a:lnTo>
                  <a:pt x="2413000" y="32004"/>
                </a:lnTo>
                <a:lnTo>
                  <a:pt x="2425700" y="35814"/>
                </a:lnTo>
                <a:close/>
              </a:path>
              <a:path w="2679700" h="71754">
                <a:moveTo>
                  <a:pt x="2451100" y="21336"/>
                </a:moveTo>
                <a:lnTo>
                  <a:pt x="2438400" y="21336"/>
                </a:lnTo>
                <a:lnTo>
                  <a:pt x="2438400" y="39624"/>
                </a:lnTo>
                <a:lnTo>
                  <a:pt x="2451100" y="21336"/>
                </a:lnTo>
                <a:close/>
              </a:path>
              <a:path w="2679700" h="71754">
                <a:moveTo>
                  <a:pt x="2501900" y="21336"/>
                </a:moveTo>
                <a:lnTo>
                  <a:pt x="2451100" y="21336"/>
                </a:lnTo>
                <a:lnTo>
                  <a:pt x="2438400" y="39624"/>
                </a:lnTo>
                <a:lnTo>
                  <a:pt x="2489200" y="39624"/>
                </a:lnTo>
                <a:lnTo>
                  <a:pt x="2489200" y="24384"/>
                </a:lnTo>
                <a:lnTo>
                  <a:pt x="2501900" y="21336"/>
                </a:lnTo>
                <a:close/>
              </a:path>
              <a:path w="2679700" h="71754">
                <a:moveTo>
                  <a:pt x="2540000" y="37084"/>
                </a:moveTo>
                <a:lnTo>
                  <a:pt x="2540000" y="21336"/>
                </a:lnTo>
                <a:lnTo>
                  <a:pt x="2527300" y="21336"/>
                </a:lnTo>
                <a:lnTo>
                  <a:pt x="2514600" y="24384"/>
                </a:lnTo>
                <a:lnTo>
                  <a:pt x="2501900" y="21336"/>
                </a:lnTo>
                <a:lnTo>
                  <a:pt x="2489200" y="24384"/>
                </a:lnTo>
                <a:lnTo>
                  <a:pt x="2489200" y="35052"/>
                </a:lnTo>
                <a:lnTo>
                  <a:pt x="2501900" y="39624"/>
                </a:lnTo>
                <a:lnTo>
                  <a:pt x="2514600" y="35052"/>
                </a:lnTo>
                <a:lnTo>
                  <a:pt x="2527300" y="39624"/>
                </a:lnTo>
                <a:lnTo>
                  <a:pt x="2540000" y="37084"/>
                </a:lnTo>
                <a:close/>
              </a:path>
              <a:path w="2679700" h="71754">
                <a:moveTo>
                  <a:pt x="2501900" y="39624"/>
                </a:moveTo>
                <a:lnTo>
                  <a:pt x="2489200" y="35052"/>
                </a:lnTo>
                <a:lnTo>
                  <a:pt x="2489200" y="39624"/>
                </a:lnTo>
                <a:lnTo>
                  <a:pt x="2501900" y="39624"/>
                </a:lnTo>
                <a:close/>
              </a:path>
              <a:path w="2679700" h="71754">
                <a:moveTo>
                  <a:pt x="2527300" y="21336"/>
                </a:moveTo>
                <a:lnTo>
                  <a:pt x="2501900" y="21336"/>
                </a:lnTo>
                <a:lnTo>
                  <a:pt x="2514600" y="24384"/>
                </a:lnTo>
                <a:lnTo>
                  <a:pt x="2527300" y="21336"/>
                </a:lnTo>
                <a:close/>
              </a:path>
              <a:path w="2679700" h="71754">
                <a:moveTo>
                  <a:pt x="2527300" y="39624"/>
                </a:moveTo>
                <a:lnTo>
                  <a:pt x="2514600" y="35052"/>
                </a:lnTo>
                <a:lnTo>
                  <a:pt x="2501900" y="39624"/>
                </a:lnTo>
                <a:lnTo>
                  <a:pt x="2527300" y="39624"/>
                </a:lnTo>
                <a:close/>
              </a:path>
              <a:path w="2679700" h="71754">
                <a:moveTo>
                  <a:pt x="2565400" y="32004"/>
                </a:moveTo>
                <a:lnTo>
                  <a:pt x="2552700" y="32004"/>
                </a:lnTo>
                <a:lnTo>
                  <a:pt x="2552700" y="13716"/>
                </a:lnTo>
                <a:lnTo>
                  <a:pt x="2527300" y="21336"/>
                </a:lnTo>
                <a:lnTo>
                  <a:pt x="2540000" y="21336"/>
                </a:lnTo>
                <a:lnTo>
                  <a:pt x="2540000" y="37084"/>
                </a:lnTo>
                <a:lnTo>
                  <a:pt x="2552700" y="34544"/>
                </a:lnTo>
                <a:lnTo>
                  <a:pt x="2552700" y="32004"/>
                </a:lnTo>
                <a:lnTo>
                  <a:pt x="2565400" y="32004"/>
                </a:lnTo>
                <a:close/>
              </a:path>
              <a:path w="2679700" h="71754">
                <a:moveTo>
                  <a:pt x="2540000" y="39624"/>
                </a:moveTo>
                <a:lnTo>
                  <a:pt x="2540000" y="37084"/>
                </a:lnTo>
                <a:lnTo>
                  <a:pt x="2527300" y="39624"/>
                </a:lnTo>
                <a:lnTo>
                  <a:pt x="2540000" y="39624"/>
                </a:lnTo>
                <a:close/>
              </a:path>
              <a:path w="2679700" h="71754">
                <a:moveTo>
                  <a:pt x="2578100" y="13716"/>
                </a:moveTo>
                <a:lnTo>
                  <a:pt x="2552700" y="13716"/>
                </a:lnTo>
                <a:lnTo>
                  <a:pt x="2565400" y="32004"/>
                </a:lnTo>
                <a:lnTo>
                  <a:pt x="2565400" y="18288"/>
                </a:lnTo>
                <a:lnTo>
                  <a:pt x="2578100" y="13716"/>
                </a:lnTo>
                <a:close/>
              </a:path>
              <a:path w="2679700" h="71754">
                <a:moveTo>
                  <a:pt x="2616200" y="28956"/>
                </a:moveTo>
                <a:lnTo>
                  <a:pt x="2616200" y="18288"/>
                </a:lnTo>
                <a:lnTo>
                  <a:pt x="2603500" y="13716"/>
                </a:lnTo>
                <a:lnTo>
                  <a:pt x="2578100" y="13716"/>
                </a:lnTo>
                <a:lnTo>
                  <a:pt x="2565400" y="18288"/>
                </a:lnTo>
                <a:lnTo>
                  <a:pt x="2565400" y="28956"/>
                </a:lnTo>
                <a:lnTo>
                  <a:pt x="2578100" y="32004"/>
                </a:lnTo>
                <a:lnTo>
                  <a:pt x="2603500" y="32004"/>
                </a:lnTo>
                <a:lnTo>
                  <a:pt x="2616200" y="28956"/>
                </a:lnTo>
                <a:close/>
              </a:path>
              <a:path w="2679700" h="71754">
                <a:moveTo>
                  <a:pt x="2578100" y="32004"/>
                </a:moveTo>
                <a:lnTo>
                  <a:pt x="2565400" y="28956"/>
                </a:lnTo>
                <a:lnTo>
                  <a:pt x="2565400" y="32004"/>
                </a:lnTo>
                <a:lnTo>
                  <a:pt x="2578100" y="32004"/>
                </a:lnTo>
                <a:close/>
              </a:path>
              <a:path w="2679700" h="71754">
                <a:moveTo>
                  <a:pt x="2618740" y="13716"/>
                </a:moveTo>
                <a:lnTo>
                  <a:pt x="2603500" y="13716"/>
                </a:lnTo>
                <a:lnTo>
                  <a:pt x="2616200" y="18288"/>
                </a:lnTo>
                <a:lnTo>
                  <a:pt x="2616200" y="15240"/>
                </a:lnTo>
                <a:lnTo>
                  <a:pt x="2618740" y="13716"/>
                </a:lnTo>
                <a:close/>
              </a:path>
              <a:path w="2679700" h="71754">
                <a:moveTo>
                  <a:pt x="2628900" y="32004"/>
                </a:moveTo>
                <a:lnTo>
                  <a:pt x="2616200" y="15240"/>
                </a:lnTo>
                <a:lnTo>
                  <a:pt x="2616200" y="28956"/>
                </a:lnTo>
                <a:lnTo>
                  <a:pt x="2603500" y="32004"/>
                </a:lnTo>
                <a:lnTo>
                  <a:pt x="2628900" y="32004"/>
                </a:lnTo>
                <a:close/>
              </a:path>
              <a:path w="2679700" h="71754">
                <a:moveTo>
                  <a:pt x="2639060" y="25908"/>
                </a:moveTo>
                <a:lnTo>
                  <a:pt x="2628900" y="25908"/>
                </a:lnTo>
                <a:lnTo>
                  <a:pt x="2628900" y="13716"/>
                </a:lnTo>
                <a:lnTo>
                  <a:pt x="2618740" y="13716"/>
                </a:lnTo>
                <a:lnTo>
                  <a:pt x="2616200" y="15240"/>
                </a:lnTo>
                <a:lnTo>
                  <a:pt x="2628900" y="32004"/>
                </a:lnTo>
                <a:lnTo>
                  <a:pt x="2639060" y="25908"/>
                </a:lnTo>
                <a:close/>
              </a:path>
              <a:path w="2679700" h="71754">
                <a:moveTo>
                  <a:pt x="2630714" y="10014"/>
                </a:moveTo>
                <a:lnTo>
                  <a:pt x="2628900" y="7620"/>
                </a:lnTo>
                <a:lnTo>
                  <a:pt x="2618740" y="13716"/>
                </a:lnTo>
                <a:lnTo>
                  <a:pt x="2628900" y="13716"/>
                </a:lnTo>
                <a:lnTo>
                  <a:pt x="2628900" y="10668"/>
                </a:lnTo>
                <a:lnTo>
                  <a:pt x="2630714" y="10014"/>
                </a:lnTo>
                <a:close/>
              </a:path>
              <a:path w="2679700" h="71754">
                <a:moveTo>
                  <a:pt x="2641600" y="6096"/>
                </a:moveTo>
                <a:lnTo>
                  <a:pt x="2628900" y="6096"/>
                </a:lnTo>
                <a:lnTo>
                  <a:pt x="2628900" y="7620"/>
                </a:lnTo>
                <a:lnTo>
                  <a:pt x="2630714" y="10014"/>
                </a:lnTo>
                <a:lnTo>
                  <a:pt x="2641600" y="6096"/>
                </a:lnTo>
                <a:close/>
              </a:path>
              <a:path w="2679700" h="71754">
                <a:moveTo>
                  <a:pt x="2641600" y="24384"/>
                </a:moveTo>
                <a:lnTo>
                  <a:pt x="2630714" y="10014"/>
                </a:lnTo>
                <a:lnTo>
                  <a:pt x="2628900" y="10668"/>
                </a:lnTo>
                <a:lnTo>
                  <a:pt x="2628900" y="21336"/>
                </a:lnTo>
                <a:lnTo>
                  <a:pt x="2640012" y="25336"/>
                </a:lnTo>
                <a:lnTo>
                  <a:pt x="2641600" y="24384"/>
                </a:lnTo>
                <a:close/>
              </a:path>
              <a:path w="2679700" h="71754">
                <a:moveTo>
                  <a:pt x="2640012" y="25336"/>
                </a:moveTo>
                <a:lnTo>
                  <a:pt x="2628900" y="21336"/>
                </a:lnTo>
                <a:lnTo>
                  <a:pt x="2628900" y="25908"/>
                </a:lnTo>
                <a:lnTo>
                  <a:pt x="2639060" y="25908"/>
                </a:lnTo>
                <a:lnTo>
                  <a:pt x="2640012" y="25336"/>
                </a:lnTo>
                <a:close/>
              </a:path>
              <a:path w="2679700" h="71754">
                <a:moveTo>
                  <a:pt x="2667000" y="7620"/>
                </a:moveTo>
                <a:lnTo>
                  <a:pt x="2667000" y="6096"/>
                </a:lnTo>
                <a:lnTo>
                  <a:pt x="2641600" y="6096"/>
                </a:lnTo>
                <a:lnTo>
                  <a:pt x="2630714" y="10014"/>
                </a:lnTo>
                <a:lnTo>
                  <a:pt x="2641600" y="24384"/>
                </a:lnTo>
                <a:lnTo>
                  <a:pt x="2641600" y="25908"/>
                </a:lnTo>
                <a:lnTo>
                  <a:pt x="2654300" y="25908"/>
                </a:lnTo>
                <a:lnTo>
                  <a:pt x="2654300" y="7620"/>
                </a:lnTo>
                <a:lnTo>
                  <a:pt x="2667000" y="7620"/>
                </a:lnTo>
                <a:close/>
              </a:path>
              <a:path w="2679700" h="71754">
                <a:moveTo>
                  <a:pt x="2641600" y="25908"/>
                </a:moveTo>
                <a:lnTo>
                  <a:pt x="2640012" y="25336"/>
                </a:lnTo>
                <a:lnTo>
                  <a:pt x="2639060" y="25908"/>
                </a:lnTo>
                <a:lnTo>
                  <a:pt x="2641600" y="25908"/>
                </a:lnTo>
                <a:close/>
              </a:path>
              <a:path w="2679700" h="71754">
                <a:moveTo>
                  <a:pt x="2641600" y="25908"/>
                </a:moveTo>
                <a:lnTo>
                  <a:pt x="2641600" y="24384"/>
                </a:lnTo>
                <a:lnTo>
                  <a:pt x="2640012" y="25336"/>
                </a:lnTo>
                <a:lnTo>
                  <a:pt x="2641600" y="25908"/>
                </a:lnTo>
                <a:close/>
              </a:path>
              <a:path w="2679700" h="71754">
                <a:moveTo>
                  <a:pt x="2667000" y="7620"/>
                </a:moveTo>
                <a:lnTo>
                  <a:pt x="2654300" y="7620"/>
                </a:lnTo>
                <a:lnTo>
                  <a:pt x="2654300" y="12192"/>
                </a:lnTo>
                <a:lnTo>
                  <a:pt x="2667000" y="7620"/>
                </a:lnTo>
                <a:close/>
              </a:path>
              <a:path w="2679700" h="71754">
                <a:moveTo>
                  <a:pt x="2679700" y="19812"/>
                </a:moveTo>
                <a:lnTo>
                  <a:pt x="2679700" y="12192"/>
                </a:lnTo>
                <a:lnTo>
                  <a:pt x="2667000" y="7620"/>
                </a:lnTo>
                <a:lnTo>
                  <a:pt x="2654300" y="12192"/>
                </a:lnTo>
                <a:lnTo>
                  <a:pt x="2654300" y="19812"/>
                </a:lnTo>
                <a:lnTo>
                  <a:pt x="2663825" y="23241"/>
                </a:lnTo>
                <a:lnTo>
                  <a:pt x="2667000" y="22860"/>
                </a:lnTo>
                <a:lnTo>
                  <a:pt x="2667000" y="24384"/>
                </a:lnTo>
                <a:lnTo>
                  <a:pt x="2679700" y="19812"/>
                </a:lnTo>
                <a:close/>
              </a:path>
              <a:path w="2679700" h="71754">
                <a:moveTo>
                  <a:pt x="2663825" y="23241"/>
                </a:moveTo>
                <a:lnTo>
                  <a:pt x="2654300" y="19812"/>
                </a:lnTo>
                <a:lnTo>
                  <a:pt x="2654300" y="24384"/>
                </a:lnTo>
                <a:lnTo>
                  <a:pt x="2663825" y="23241"/>
                </a:lnTo>
                <a:close/>
              </a:path>
              <a:path w="2679700" h="71754">
                <a:moveTo>
                  <a:pt x="2667000" y="24384"/>
                </a:moveTo>
                <a:lnTo>
                  <a:pt x="2663825" y="23241"/>
                </a:lnTo>
                <a:lnTo>
                  <a:pt x="2654300" y="24384"/>
                </a:lnTo>
                <a:lnTo>
                  <a:pt x="2667000" y="24384"/>
                </a:lnTo>
                <a:close/>
              </a:path>
              <a:path w="2679700" h="71754">
                <a:moveTo>
                  <a:pt x="2667000" y="25908"/>
                </a:moveTo>
                <a:lnTo>
                  <a:pt x="2667000" y="24384"/>
                </a:lnTo>
                <a:lnTo>
                  <a:pt x="2654300" y="24384"/>
                </a:lnTo>
                <a:lnTo>
                  <a:pt x="2654300" y="25908"/>
                </a:lnTo>
                <a:lnTo>
                  <a:pt x="2667000" y="25908"/>
                </a:lnTo>
                <a:close/>
              </a:path>
              <a:path w="2679700" h="71754">
                <a:moveTo>
                  <a:pt x="2667000" y="24384"/>
                </a:moveTo>
                <a:lnTo>
                  <a:pt x="2667000" y="22860"/>
                </a:lnTo>
                <a:lnTo>
                  <a:pt x="2663825" y="23241"/>
                </a:lnTo>
                <a:lnTo>
                  <a:pt x="2667000" y="24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576560" y="4999352"/>
            <a:ext cx="5429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latin typeface="Calibri"/>
                <a:cs typeface="Calibri"/>
              </a:rPr>
              <a:t>Andrew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Ng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643" y="250952"/>
            <a:ext cx="5186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Cocktail </a:t>
            </a:r>
            <a:r>
              <a:rPr sz="4400" dirty="0">
                <a:solidFill>
                  <a:srgbClr val="000000"/>
                </a:solidFill>
              </a:rPr>
              <a:t>party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problem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746384" y="1094117"/>
            <a:ext cx="847140" cy="1440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7472" y="2970076"/>
            <a:ext cx="848258" cy="1438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43217" y="2415030"/>
            <a:ext cx="1445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Microphone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4098" y="4310886"/>
            <a:ext cx="1445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Microphone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4095" y="2415030"/>
            <a:ext cx="1047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Speaker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0003" y="4256022"/>
            <a:ext cx="1047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Speaker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98904" y="957072"/>
            <a:ext cx="4052570" cy="3324225"/>
            <a:chOff x="1898904" y="957072"/>
            <a:chExt cx="4052570" cy="3324225"/>
          </a:xfrm>
        </p:grpSpPr>
        <p:sp>
          <p:nvSpPr>
            <p:cNvPr id="10" name="object 10"/>
            <p:cNvSpPr/>
            <p:nvPr/>
          </p:nvSpPr>
          <p:spPr>
            <a:xfrm>
              <a:off x="1898904" y="957072"/>
              <a:ext cx="819911" cy="14401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18816" y="1662683"/>
              <a:ext cx="3226435" cy="129539"/>
            </a:xfrm>
            <a:custGeom>
              <a:avLst/>
              <a:gdLst/>
              <a:ahLst/>
              <a:cxnLst/>
              <a:rect l="l" t="t" r="r" b="b"/>
              <a:pathLst>
                <a:path w="3226435" h="129539">
                  <a:moveTo>
                    <a:pt x="3226307" y="102107"/>
                  </a:moveTo>
                  <a:lnTo>
                    <a:pt x="1523" y="0"/>
                  </a:lnTo>
                  <a:lnTo>
                    <a:pt x="0" y="28955"/>
                  </a:lnTo>
                  <a:lnTo>
                    <a:pt x="3224783" y="129539"/>
                  </a:lnTo>
                  <a:lnTo>
                    <a:pt x="3226307" y="102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4851" y="2919570"/>
              <a:ext cx="764770" cy="1361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1195" y="1665731"/>
              <a:ext cx="2653665" cy="2037714"/>
            </a:xfrm>
            <a:custGeom>
              <a:avLst/>
              <a:gdLst/>
              <a:ahLst/>
              <a:cxnLst/>
              <a:rect l="l" t="t" r="r" b="b"/>
              <a:pathLst>
                <a:path w="2653665" h="2037714">
                  <a:moveTo>
                    <a:pt x="2653283" y="2014727"/>
                  </a:moveTo>
                  <a:lnTo>
                    <a:pt x="16763" y="0"/>
                  </a:lnTo>
                  <a:lnTo>
                    <a:pt x="0" y="22859"/>
                  </a:lnTo>
                  <a:lnTo>
                    <a:pt x="2636519" y="2037587"/>
                  </a:lnTo>
                  <a:lnTo>
                    <a:pt x="2653283" y="2014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30068" y="1828799"/>
              <a:ext cx="3121660" cy="1953895"/>
            </a:xfrm>
            <a:custGeom>
              <a:avLst/>
              <a:gdLst/>
              <a:ahLst/>
              <a:cxnLst/>
              <a:rect l="l" t="t" r="r" b="b"/>
              <a:pathLst>
                <a:path w="3121660" h="1953895">
                  <a:moveTo>
                    <a:pt x="3121152" y="25908"/>
                  </a:moveTo>
                  <a:lnTo>
                    <a:pt x="3107436" y="0"/>
                  </a:lnTo>
                  <a:lnTo>
                    <a:pt x="0" y="1682496"/>
                  </a:lnTo>
                  <a:lnTo>
                    <a:pt x="7493" y="1695831"/>
                  </a:lnTo>
                  <a:lnTo>
                    <a:pt x="6096" y="1708404"/>
                  </a:lnTo>
                  <a:lnTo>
                    <a:pt x="2548128" y="1953768"/>
                  </a:lnTo>
                  <a:lnTo>
                    <a:pt x="2551176" y="1924812"/>
                  </a:lnTo>
                  <a:lnTo>
                    <a:pt x="53695" y="1685251"/>
                  </a:lnTo>
                  <a:lnTo>
                    <a:pt x="3121152" y="25908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6560" y="4999352"/>
            <a:ext cx="5429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latin typeface="Calibri"/>
                <a:cs typeface="Calibri"/>
              </a:rPr>
              <a:t>Andrew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Ng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85751"/>
            <a:ext cx="7953375" cy="42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62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644</Words>
  <Application>Microsoft Office PowerPoint</Application>
  <PresentationFormat>On-screen Show (16:9)</PresentationFormat>
  <Paragraphs>154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network analysis</vt:lpstr>
      <vt:lpstr>Cocktail party problem</vt:lpstr>
      <vt:lpstr>PowerPoint Presentation</vt:lpstr>
      <vt:lpstr>PowerPoint Presentation</vt:lpstr>
      <vt:lpstr>Clustering Is an Optimization Problem</vt:lpstr>
      <vt:lpstr>Two Popular Methods</vt:lpstr>
      <vt:lpstr>Hiearchical Clustering</vt:lpstr>
      <vt:lpstr>Linkage Metrics</vt:lpstr>
      <vt:lpstr>Example of Hierarchical Clustering</vt:lpstr>
      <vt:lpstr>Clustering Algorithms</vt:lpstr>
      <vt:lpstr>K-means Algorithm</vt:lpstr>
      <vt:lpstr>How to Choose K</vt:lpstr>
      <vt:lpstr>Deep unsupervised learning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- 1.all.fairUse.split.pptx</dc:title>
  <dc:creator>Dan</dc:creator>
  <cp:lastModifiedBy>DELL</cp:lastModifiedBy>
  <cp:revision>4</cp:revision>
  <dcterms:created xsi:type="dcterms:W3CDTF">2020-08-20T05:50:13Z</dcterms:created>
  <dcterms:modified xsi:type="dcterms:W3CDTF">2020-08-20T06:57:19Z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2012-04-17T00:00:00Z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2020-08-20T00:00:00Z</vt:filetime>
  </property>
</Properties>
</file>