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to76.github.io/python-cheatsheet/" TargetMode="External"/><Relationship Id="rId2" Type="http://schemas.openxmlformats.org/officeDocument/2006/relationships/hyperlink" Target="https://www.3blue1brow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edx.org/courses/course-v1:Microsoft+DAT256x+1T2019a/course/" TargetMode="External"/><Relationship Id="rId4" Type="http://schemas.openxmlformats.org/officeDocument/2006/relationships/hyperlink" Target="https://ml-cheatsheet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9-python-getting-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Pre-work</a:t>
            </a:r>
          </a:p>
          <a:p>
            <a:r>
              <a:rPr lang="en-US" dirty="0" smtClean="0"/>
              <a:t>Course 1</a:t>
            </a:r>
          </a:p>
          <a:p>
            <a:r>
              <a:rPr lang="en-US" dirty="0" smtClean="0"/>
              <a:t>Course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Calculus : “Essence of calculus” by 3Blue1Brown</a:t>
            </a:r>
          </a:p>
          <a:p>
            <a:r>
              <a:rPr lang="en-US" sz="2600" dirty="0" smtClean="0"/>
              <a:t>Linear algebra : “Essence of linear algebra” by 3Blue1Brown</a:t>
            </a:r>
          </a:p>
          <a:p>
            <a:r>
              <a:rPr lang="en-US" sz="2600" dirty="0" smtClean="0"/>
              <a:t>3Blue1Brown web-link : </a:t>
            </a:r>
            <a:r>
              <a:rPr lang="en-US" sz="2600" dirty="0">
                <a:hlinkClick r:id="rId2"/>
              </a:rPr>
              <a:t>https://www.3blue1brown.com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It’s a beautiful resource. </a:t>
            </a:r>
          </a:p>
          <a:p>
            <a:r>
              <a:rPr lang="en-US" sz="2600" dirty="0" smtClean="0"/>
              <a:t>Python cheat-shit: </a:t>
            </a:r>
            <a:r>
              <a:rPr lang="en-US" sz="2800" dirty="0">
                <a:hlinkClick r:id="rId3"/>
              </a:rPr>
              <a:t>https://gto76.github.io/python-cheatsheet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endParaRPr lang="en-US" sz="2600" dirty="0" smtClean="0"/>
          </a:p>
          <a:p>
            <a:r>
              <a:rPr lang="en-US" sz="2600" dirty="0" smtClean="0"/>
              <a:t>Cheat-sheet link : </a:t>
            </a:r>
            <a:r>
              <a:rPr lang="en-US" sz="2600" dirty="0">
                <a:hlinkClick r:id="rId4"/>
              </a:rPr>
              <a:t>https://ml-cheatsheet.readthedocs.io/en/latest</a:t>
            </a:r>
            <a:r>
              <a:rPr lang="en-US" sz="2600" dirty="0" smtClean="0">
                <a:hlinkClick r:id="rId4"/>
              </a:rPr>
              <a:t>/#</a:t>
            </a:r>
            <a:r>
              <a:rPr lang="en-US" sz="2600" dirty="0" smtClean="0"/>
              <a:t> </a:t>
            </a:r>
          </a:p>
          <a:p>
            <a:r>
              <a:rPr lang="en-US" sz="2600" dirty="0" err="1" smtClean="0"/>
              <a:t>Edx</a:t>
            </a:r>
            <a:r>
              <a:rPr lang="en-US" sz="2600" dirty="0" smtClean="0"/>
              <a:t> course : </a:t>
            </a:r>
            <a:r>
              <a:rPr lang="en-US" sz="2600" dirty="0">
                <a:hlinkClick r:id="rId5"/>
              </a:rPr>
              <a:t>https://courses.edx.org/courses/course-v1:Microsoft+DAT256x+1T2019a/course</a:t>
            </a:r>
            <a:r>
              <a:rPr lang="en-US" sz="2600" dirty="0" smtClean="0">
                <a:hlinkClick r:id="rId5"/>
              </a:rPr>
              <a:t>/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(</a:t>
            </a:r>
            <a:r>
              <a:rPr lang="en-US" sz="2600" dirty="0" err="1" smtClean="0"/>
              <a:t>prereq</a:t>
            </a:r>
            <a:r>
              <a:rPr lang="en-US" sz="2600" dirty="0" smtClean="0"/>
              <a:t>: python knowledge)</a:t>
            </a:r>
          </a:p>
        </p:txBody>
      </p:sp>
    </p:spTree>
    <p:extLst>
      <p:ext uri="{BB962C8B-B14F-4D97-AF65-F5344CB8AC3E}">
        <p14:creationId xmlns:p14="http://schemas.microsoft.com/office/powerpoint/2010/main" val="24403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revision form the </a:t>
            </a:r>
            <a:r>
              <a:rPr lang="en-US" dirty="0" err="1" smtClean="0"/>
              <a:t>udemy</a:t>
            </a:r>
            <a:r>
              <a:rPr lang="en-US" dirty="0" smtClean="0"/>
              <a:t> </a:t>
            </a:r>
            <a:r>
              <a:rPr lang="en-US" dirty="0" smtClean="0"/>
              <a:t>course</a:t>
            </a:r>
          </a:p>
          <a:p>
            <a:r>
              <a:rPr lang="en-US" dirty="0" smtClean="0"/>
              <a:t>Another </a:t>
            </a:r>
            <a:r>
              <a:rPr lang="en-US"/>
              <a:t>python course: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github.com/microsoft/c9-python-getting-started</a:t>
            </a:r>
            <a:r>
              <a:rPr lang="en-US" smtClean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r>
              <a:rPr lang="en-US" dirty="0" smtClean="0"/>
              <a:t>Math essentials from 3Blue1Brown: calculus and ML.</a:t>
            </a:r>
          </a:p>
          <a:p>
            <a:r>
              <a:rPr lang="en-US" dirty="0" smtClean="0"/>
              <a:t>“Linear Algebra done right” – Downloaded.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Probability and stat: done.</a:t>
            </a:r>
          </a:p>
          <a:p>
            <a:r>
              <a:rPr lang="en-US" dirty="0" smtClean="0"/>
              <a:t>Calculus: 3blue1brown.</a:t>
            </a:r>
          </a:p>
          <a:p>
            <a:r>
              <a:rPr lang="en-US" dirty="0" smtClean="0"/>
              <a:t>Algebra: 3blue1brown.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2" t="22123" r="26746" b="413"/>
          <a:stretch/>
        </p:blipFill>
        <p:spPr bwMode="auto">
          <a:xfrm>
            <a:off x="4648200" y="2270443"/>
            <a:ext cx="4038600" cy="389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8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117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Structure</vt:lpstr>
      <vt:lpstr>Pre-work</vt:lpstr>
      <vt:lpstr>Step - 1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Saswata Mishra</dc:creator>
  <cp:lastModifiedBy>DELL</cp:lastModifiedBy>
  <cp:revision>14</cp:revision>
  <dcterms:created xsi:type="dcterms:W3CDTF">2006-08-16T00:00:00Z</dcterms:created>
  <dcterms:modified xsi:type="dcterms:W3CDTF">2019-09-24T18:21:00Z</dcterms:modified>
</cp:coreProperties>
</file>