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051923" y="495731"/>
            <a:ext cx="428015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Assertions</a:t>
            </a:r>
          </a:p>
        </p:txBody>
      </p:sp>
      <p:sp>
        <p:nvSpPr>
          <p:cNvPr id="120" name="Shape 120"/>
          <p:cNvSpPr/>
          <p:nvPr/>
        </p:nvSpPr>
        <p:spPr>
          <a:xfrm>
            <a:off x="2608819" y="3538289"/>
            <a:ext cx="55091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assert expression;</a:t>
            </a:r>
          </a:p>
        </p:txBody>
      </p:sp>
      <p:sp>
        <p:nvSpPr>
          <p:cNvPr id="121" name="Shape 121"/>
          <p:cNvSpPr/>
          <p:nvPr/>
        </p:nvSpPr>
        <p:spPr>
          <a:xfrm>
            <a:off x="2697515" y="9194541"/>
            <a:ext cx="96445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assert expression1:expression2;</a:t>
            </a:r>
          </a:p>
        </p:txBody>
      </p:sp>
      <p:sp>
        <p:nvSpPr>
          <p:cNvPr id="122" name="Shape 122"/>
          <p:cNvSpPr/>
          <p:nvPr/>
        </p:nvSpPr>
        <p:spPr>
          <a:xfrm>
            <a:off x="13284163" y="6750438"/>
            <a:ext cx="71601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java.lang.AssertionError</a:t>
            </a:r>
          </a:p>
        </p:txBody>
      </p:sp>
      <p:sp>
        <p:nvSpPr>
          <p:cNvPr id="123" name="Shape 123"/>
          <p:cNvSpPr/>
          <p:nvPr/>
        </p:nvSpPr>
        <p:spPr>
          <a:xfrm>
            <a:off x="14666380" y="3538289"/>
            <a:ext cx="43956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java.lang.Error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16478034" y="4518354"/>
            <a:ext cx="1" cy="2338783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4" grpId="4"/>
      <p:bldP build="whole" bldLvl="1" animBg="1" rev="0" advAuto="0" spid="123" grpId="3"/>
      <p:bldP build="whole" bldLvl="1" animBg="1" rev="0" advAuto="0" spid="120" grpId="2"/>
      <p:bldP build="whole" bldLvl="1" animBg="1" rev="0" advAuto="0" spid="122" grpId="5"/>
      <p:bldP build="whole" bldLvl="1" animBg="1" rev="0" advAuto="0" spid="12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7308237" y="4395323"/>
            <a:ext cx="51782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-ea MyClass</a:t>
            </a:r>
          </a:p>
        </p:txBody>
      </p:sp>
      <p:sp>
        <p:nvSpPr>
          <p:cNvPr id="127" name="Shape 127"/>
          <p:cNvSpPr/>
          <p:nvPr/>
        </p:nvSpPr>
        <p:spPr>
          <a:xfrm>
            <a:off x="3172008" y="1879513"/>
            <a:ext cx="587563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Disabled by default</a:t>
            </a:r>
          </a:p>
        </p:txBody>
      </p:sp>
      <p:sp>
        <p:nvSpPr>
          <p:cNvPr id="128" name="Shape 128"/>
          <p:cNvSpPr/>
          <p:nvPr/>
        </p:nvSpPr>
        <p:spPr>
          <a:xfrm>
            <a:off x="7348154" y="6015221"/>
            <a:ext cx="2499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-da</a:t>
            </a:r>
          </a:p>
        </p:txBody>
      </p:sp>
      <p:sp>
        <p:nvSpPr>
          <p:cNvPr id="129" name="Shape 129"/>
          <p:cNvSpPr/>
          <p:nvPr/>
        </p:nvSpPr>
        <p:spPr>
          <a:xfrm>
            <a:off x="7201215" y="7635119"/>
            <a:ext cx="27935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-esa</a:t>
            </a:r>
          </a:p>
        </p:txBody>
      </p:sp>
      <p:sp>
        <p:nvSpPr>
          <p:cNvPr id="130" name="Shape 130"/>
          <p:cNvSpPr/>
          <p:nvPr/>
        </p:nvSpPr>
        <p:spPr>
          <a:xfrm>
            <a:off x="7183054" y="9255017"/>
            <a:ext cx="2829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-dsa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9" grpId="4"/>
      <p:bldP build="whole" bldLvl="1" animBg="1" rev="0" advAuto="0" spid="130" grpId="5"/>
      <p:bldP build="whole" bldLvl="1" animBg="1" rev="0" advAuto="0" spid="128" grpId="3"/>
      <p:bldP build="whole" bldLvl="1" animBg="1" rev="0" advAuto="0" spid="12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5675147" y="4174152"/>
            <a:ext cx="130337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Should not check public method arguments</a:t>
            </a:r>
          </a:p>
        </p:txBody>
      </p:sp>
      <p:sp>
        <p:nvSpPr>
          <p:cNvPr id="133" name="Shape 133"/>
          <p:cNvSpPr/>
          <p:nvPr/>
        </p:nvSpPr>
        <p:spPr>
          <a:xfrm>
            <a:off x="5758354" y="5683465"/>
            <a:ext cx="25604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Error</a:t>
            </a:r>
          </a:p>
        </p:txBody>
      </p:sp>
      <p:sp>
        <p:nvSpPr>
          <p:cNvPr id="134" name="Shape 134"/>
          <p:cNvSpPr/>
          <p:nvPr/>
        </p:nvSpPr>
        <p:spPr>
          <a:xfrm>
            <a:off x="5935341" y="8270983"/>
            <a:ext cx="2206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Testing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2131537" y="7215241"/>
            <a:ext cx="23167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Use:</a:t>
            </a:r>
          </a:p>
        </p:txBody>
      </p:sp>
      <p:sp>
        <p:nvSpPr>
          <p:cNvPr id="136" name="Shape 136"/>
          <p:cNvSpPr/>
          <p:nvPr/>
        </p:nvSpPr>
        <p:spPr>
          <a:xfrm>
            <a:off x="2039998" y="2061806"/>
            <a:ext cx="35279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To Use:</a:t>
            </a:r>
          </a:p>
        </p:txBody>
      </p:sp>
      <p:sp>
        <p:nvSpPr>
          <p:cNvPr id="137" name="Shape 137"/>
          <p:cNvSpPr/>
          <p:nvPr/>
        </p:nvSpPr>
        <p:spPr>
          <a:xfrm>
            <a:off x="3941450" y="10858500"/>
            <a:ext cx="82728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JUnit and Spring assertions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5"/>
      <p:bldP build="whole" bldLvl="1" animBg="1" rev="0" advAuto="0" spid="137" grpId="6"/>
      <p:bldP build="whole" bldLvl="1" animBg="1" rev="0" advAuto="0" spid="135" grpId="4"/>
      <p:bldP build="whole" bldLvl="1" animBg="1" rev="0" advAuto="0" spid="132" grpId="2"/>
      <p:bldP build="whole" bldLvl="1" animBg="1" rev="0" advAuto="0" spid="133" grpId="3"/>
      <p:bldP build="whole" bldLvl="1" animBg="1" rev="0" advAuto="0" spid="1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