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32898" y="606224"/>
            <a:ext cx="8161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Encapsulation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6034625" y="3810000"/>
            <a:ext cx="27965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Data</a:t>
            </a:r>
          </a:p>
        </p:txBody>
      </p:sp>
      <p:sp>
        <p:nvSpPr>
          <p:cNvPr id="121" name="Shape 121"/>
          <p:cNvSpPr/>
          <p:nvPr/>
        </p:nvSpPr>
        <p:spPr>
          <a:xfrm>
            <a:off x="13558262" y="3810000"/>
            <a:ext cx="3219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Code</a:t>
            </a:r>
          </a:p>
        </p:txBody>
      </p:sp>
      <p:sp>
        <p:nvSpPr>
          <p:cNvPr id="122" name="Shape 122"/>
          <p:cNvSpPr/>
          <p:nvPr/>
        </p:nvSpPr>
        <p:spPr>
          <a:xfrm>
            <a:off x="6198553" y="8470814"/>
            <a:ext cx="590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Properties</a:t>
            </a:r>
          </a:p>
        </p:txBody>
      </p:sp>
      <p:sp>
        <p:nvSpPr>
          <p:cNvPr id="123" name="Shape 123"/>
          <p:cNvSpPr/>
          <p:nvPr/>
        </p:nvSpPr>
        <p:spPr>
          <a:xfrm>
            <a:off x="13870931" y="8470814"/>
            <a:ext cx="505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3" grpId="5"/>
      <p:bldP build="whole" bldLvl="1" animBg="1" rev="0" advAuto="0" spid="120" grpId="2"/>
      <p:bldP build="whole" bldLvl="1" animBg="1" rev="0" advAuto="0" spid="121" grpId="3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87865" y="1593716"/>
            <a:ext cx="10276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public class Customer</a:t>
            </a:r>
          </a:p>
        </p:txBody>
      </p:sp>
      <p:sp>
        <p:nvSpPr>
          <p:cNvPr id="126" name="Shape 126"/>
          <p:cNvSpPr/>
          <p:nvPr/>
        </p:nvSpPr>
        <p:spPr>
          <a:xfrm>
            <a:off x="10827567" y="1593716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{</a:t>
            </a:r>
          </a:p>
        </p:txBody>
      </p:sp>
      <p:sp>
        <p:nvSpPr>
          <p:cNvPr id="127" name="Shape 127"/>
          <p:cNvSpPr/>
          <p:nvPr/>
        </p:nvSpPr>
        <p:spPr>
          <a:xfrm>
            <a:off x="5384276" y="4436048"/>
            <a:ext cx="85549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private String creditcard;</a:t>
            </a:r>
          </a:p>
        </p:txBody>
      </p:sp>
      <p:sp>
        <p:nvSpPr>
          <p:cNvPr id="128" name="Shape 128"/>
          <p:cNvSpPr/>
          <p:nvPr/>
        </p:nvSpPr>
        <p:spPr>
          <a:xfrm>
            <a:off x="5307401" y="7136850"/>
            <a:ext cx="1058646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public String getCreditcard{….</a:t>
            </a:r>
          </a:p>
        </p:txBody>
      </p:sp>
      <p:sp>
        <p:nvSpPr>
          <p:cNvPr id="129" name="Shape 129"/>
          <p:cNvSpPr/>
          <p:nvPr/>
        </p:nvSpPr>
        <p:spPr>
          <a:xfrm>
            <a:off x="5343475" y="9190154"/>
            <a:ext cx="1614754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public void setCreditcard(String creditcard){….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3"/>
      <p:bldP build="whole" bldLvl="1" animBg="1" rev="0" advAuto="0" spid="125" grpId="1"/>
      <p:bldP build="whole" bldLvl="1" animBg="1" rev="0" advAuto="0" spid="128" grpId="4"/>
      <p:bldP build="whole" bldLvl="1" animBg="1" rev="0" advAuto="0" spid="126" grpId="2"/>
      <p:bldP build="whole" bldLvl="1" animBg="1" rev="0" advAuto="0" spid="12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