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64777" y="353060"/>
            <a:ext cx="64427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IO Streams</a:t>
            </a:r>
          </a:p>
        </p:txBody>
      </p:sp>
      <p:sp>
        <p:nvSpPr>
          <p:cNvPr id="120" name="Shape 120"/>
          <p:cNvSpPr/>
          <p:nvPr/>
        </p:nvSpPr>
        <p:spPr>
          <a:xfrm>
            <a:off x="11951395" y="2925026"/>
            <a:ext cx="33136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Stream</a:t>
            </a:r>
          </a:p>
        </p:txBody>
      </p:sp>
      <p:sp>
        <p:nvSpPr>
          <p:cNvPr id="121" name="Shape 121"/>
          <p:cNvSpPr/>
          <p:nvPr/>
        </p:nvSpPr>
        <p:spPr>
          <a:xfrm>
            <a:off x="18619598" y="1294852"/>
            <a:ext cx="3727970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1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122" name="Shape 122"/>
          <p:cNvSpPr/>
          <p:nvPr/>
        </p:nvSpPr>
        <p:spPr>
          <a:xfrm>
            <a:off x="18781045" y="4850073"/>
            <a:ext cx="3405075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1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15256060" y="2186602"/>
            <a:ext cx="2897698" cy="125147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5447744" y="3856153"/>
            <a:ext cx="2897698" cy="12535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13736149" y="6585469"/>
            <a:ext cx="3022530" cy="181058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UDemy</a:t>
            </a:r>
          </a:p>
        </p:txBody>
      </p:sp>
      <p:sp>
        <p:nvSpPr>
          <p:cNvPr id="126" name="Shape 126"/>
          <p:cNvSpPr/>
          <p:nvPr/>
        </p:nvSpPr>
        <p:spPr>
          <a:xfrm>
            <a:off x="692525" y="2925026"/>
            <a:ext cx="94107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Application/Program</a:t>
            </a:r>
          </a:p>
        </p:txBody>
      </p:sp>
      <p:sp>
        <p:nvSpPr>
          <p:cNvPr id="127" name="Shape 127"/>
          <p:cNvSpPr/>
          <p:nvPr/>
        </p:nvSpPr>
        <p:spPr>
          <a:xfrm>
            <a:off x="10535742" y="3585426"/>
            <a:ext cx="123932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2575894" y="6585469"/>
            <a:ext cx="3022530" cy="1810587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Browser</a:t>
            </a:r>
          </a:p>
          <a:p>
            <a:pPr>
              <a:defRPr sz="3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Video Player</a:t>
            </a:r>
          </a:p>
        </p:txBody>
      </p:sp>
      <p:sp>
        <p:nvSpPr>
          <p:cNvPr id="129" name="Shape 129"/>
          <p:cNvSpPr/>
          <p:nvPr/>
        </p:nvSpPr>
        <p:spPr>
          <a:xfrm flipH="1" flipV="1">
            <a:off x="5774753" y="7490762"/>
            <a:ext cx="778506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6153381" y="7616853"/>
            <a:ext cx="740643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 and Output Stream</a:t>
            </a:r>
          </a:p>
        </p:txBody>
      </p:sp>
      <p:sp>
        <p:nvSpPr>
          <p:cNvPr id="131" name="Shape 131"/>
          <p:cNvSpPr/>
          <p:nvPr/>
        </p:nvSpPr>
        <p:spPr>
          <a:xfrm>
            <a:off x="13736149" y="10166320"/>
            <a:ext cx="3022530" cy="181058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1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External</a:t>
            </a:r>
          </a:p>
          <a:p>
            <a: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HardDrive</a:t>
            </a:r>
          </a:p>
        </p:txBody>
      </p:sp>
      <p:sp>
        <p:nvSpPr>
          <p:cNvPr id="132" name="Shape 132"/>
          <p:cNvSpPr/>
          <p:nvPr/>
        </p:nvSpPr>
        <p:spPr>
          <a:xfrm>
            <a:off x="2575894" y="10166320"/>
            <a:ext cx="3022530" cy="1810587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Desktop</a:t>
            </a:r>
          </a:p>
        </p:txBody>
      </p:sp>
      <p:sp>
        <p:nvSpPr>
          <p:cNvPr id="133" name="Shape 133"/>
          <p:cNvSpPr/>
          <p:nvPr/>
        </p:nvSpPr>
        <p:spPr>
          <a:xfrm>
            <a:off x="5964067" y="10796658"/>
            <a:ext cx="740643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7322180" y="11049389"/>
            <a:ext cx="469021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 and Write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2"/>
      <p:bldP build="whole" bldLvl="1" animBg="1" rev="0" advAuto="0" spid="119" grpId="1"/>
      <p:bldP build="whole" bldLvl="1" animBg="1" rev="0" advAuto="0" spid="132" grpId="13"/>
      <p:bldP build="whole" bldLvl="1" animBg="1" rev="0" advAuto="0" spid="120" grpId="4"/>
      <p:bldP build="whole" bldLvl="1" animBg="1" rev="0" advAuto="0" spid="123" grpId="5"/>
      <p:bldP build="whole" bldLvl="1" animBg="1" rev="0" advAuto="0" spid="127" grpId="3"/>
      <p:bldP build="whole" bldLvl="1" animBg="1" rev="0" advAuto="0" spid="131" grpId="14"/>
      <p:bldP build="whole" bldLvl="1" animBg="1" rev="0" advAuto="0" spid="126" grpId="2"/>
      <p:bldP build="whole" bldLvl="1" animBg="1" rev="0" advAuto="0" spid="121" grpId="6"/>
      <p:bldP build="whole" bldLvl="1" animBg="1" rev="0" advAuto="0" spid="134" grpId="16"/>
      <p:bldP build="whole" bldLvl="1" animBg="1" rev="0" advAuto="0" spid="128" grpId="10"/>
      <p:bldP build="whole" bldLvl="1" animBg="1" rev="0" advAuto="0" spid="125" grpId="9"/>
      <p:bldP build="whole" bldLvl="1" animBg="1" rev="0" advAuto="0" spid="124" grpId="7"/>
      <p:bldP build="whole" bldLvl="1" animBg="1" rev="0" advAuto="0" spid="133" grpId="15"/>
      <p:bldP build="whole" bldLvl="1" animBg="1" rev="0" advAuto="0" spid="129" grpId="11"/>
      <p:bldP build="whole" bldLvl="1" animBg="1" rev="0" advAuto="0" spid="122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811299" y="754293"/>
            <a:ext cx="413258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ByteStreams</a:t>
            </a:r>
          </a:p>
        </p:txBody>
      </p:sp>
      <p:sp>
        <p:nvSpPr>
          <p:cNvPr id="137" name="Shape 137"/>
          <p:cNvSpPr/>
          <p:nvPr/>
        </p:nvSpPr>
        <p:spPr>
          <a:xfrm>
            <a:off x="6111351" y="754293"/>
            <a:ext cx="587146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CharacterStreams</a:t>
            </a:r>
          </a:p>
        </p:txBody>
      </p:sp>
      <p:sp>
        <p:nvSpPr>
          <p:cNvPr id="138" name="Shape 138"/>
          <p:cNvSpPr/>
          <p:nvPr/>
        </p:nvSpPr>
        <p:spPr>
          <a:xfrm>
            <a:off x="13104618" y="754293"/>
            <a:ext cx="5411318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BufferedStreams</a:t>
            </a:r>
          </a:p>
        </p:txBody>
      </p:sp>
      <p:sp>
        <p:nvSpPr>
          <p:cNvPr id="139" name="Shape 139"/>
          <p:cNvSpPr/>
          <p:nvPr/>
        </p:nvSpPr>
        <p:spPr>
          <a:xfrm>
            <a:off x="19246229" y="754293"/>
            <a:ext cx="484378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ObjectStreams</a:t>
            </a:r>
          </a:p>
        </p:txBody>
      </p:sp>
      <p:sp>
        <p:nvSpPr>
          <p:cNvPr id="140" name="Shape 140"/>
          <p:cNvSpPr/>
          <p:nvPr/>
        </p:nvSpPr>
        <p:spPr>
          <a:xfrm>
            <a:off x="7408820" y="1918003"/>
            <a:ext cx="25003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unicode</a:t>
            </a:r>
          </a:p>
        </p:txBody>
      </p:sp>
      <p:sp>
        <p:nvSpPr>
          <p:cNvPr id="141" name="Shape 141"/>
          <p:cNvSpPr/>
          <p:nvPr/>
        </p:nvSpPr>
        <p:spPr>
          <a:xfrm>
            <a:off x="10666730" y="4127731"/>
            <a:ext cx="3050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java.io</a:t>
            </a:r>
          </a:p>
        </p:txBody>
      </p:sp>
      <p:sp>
        <p:nvSpPr>
          <p:cNvPr id="142" name="Shape 142"/>
          <p:cNvSpPr/>
          <p:nvPr/>
        </p:nvSpPr>
        <p:spPr>
          <a:xfrm>
            <a:off x="3187725" y="6669866"/>
            <a:ext cx="36989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InputStream</a:t>
            </a:r>
          </a:p>
        </p:txBody>
      </p:sp>
      <p:sp>
        <p:nvSpPr>
          <p:cNvPr id="143" name="Shape 143"/>
          <p:cNvSpPr/>
          <p:nvPr/>
        </p:nvSpPr>
        <p:spPr>
          <a:xfrm>
            <a:off x="3187197" y="8319293"/>
            <a:ext cx="42127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OutputStream</a:t>
            </a:r>
          </a:p>
        </p:txBody>
      </p:sp>
      <p:sp>
        <p:nvSpPr>
          <p:cNvPr id="144" name="Shape 144"/>
          <p:cNvSpPr/>
          <p:nvPr/>
        </p:nvSpPr>
        <p:spPr>
          <a:xfrm>
            <a:off x="3256085" y="10292137"/>
            <a:ext cx="47265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FileInputStream</a:t>
            </a:r>
          </a:p>
        </p:txBody>
      </p:sp>
      <p:sp>
        <p:nvSpPr>
          <p:cNvPr id="145" name="Shape 145"/>
          <p:cNvSpPr/>
          <p:nvPr/>
        </p:nvSpPr>
        <p:spPr>
          <a:xfrm>
            <a:off x="3223214" y="11809831"/>
            <a:ext cx="52403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FileOutputStream</a:t>
            </a:r>
          </a:p>
        </p:txBody>
      </p:sp>
      <p:sp>
        <p:nvSpPr>
          <p:cNvPr id="146" name="Shape 146"/>
          <p:cNvSpPr/>
          <p:nvPr/>
        </p:nvSpPr>
        <p:spPr>
          <a:xfrm>
            <a:off x="11301209" y="6669866"/>
            <a:ext cx="22797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Reader</a:t>
            </a:r>
          </a:p>
        </p:txBody>
      </p:sp>
      <p:sp>
        <p:nvSpPr>
          <p:cNvPr id="147" name="Shape 147"/>
          <p:cNvSpPr/>
          <p:nvPr/>
        </p:nvSpPr>
        <p:spPr>
          <a:xfrm>
            <a:off x="11278641" y="8319293"/>
            <a:ext cx="18267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Writer</a:t>
            </a:r>
          </a:p>
        </p:txBody>
      </p:sp>
      <p:sp>
        <p:nvSpPr>
          <p:cNvPr id="148" name="Shape 148"/>
          <p:cNvSpPr/>
          <p:nvPr/>
        </p:nvSpPr>
        <p:spPr>
          <a:xfrm>
            <a:off x="11272543" y="10292137"/>
            <a:ext cx="33073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FileReader</a:t>
            </a:r>
          </a:p>
        </p:txBody>
      </p:sp>
      <p:sp>
        <p:nvSpPr>
          <p:cNvPr id="149" name="Shape 149"/>
          <p:cNvSpPr/>
          <p:nvPr/>
        </p:nvSpPr>
        <p:spPr>
          <a:xfrm>
            <a:off x="11305010" y="11581072"/>
            <a:ext cx="28543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FileWriter</a:t>
            </a:r>
          </a:p>
        </p:txBody>
      </p:sp>
      <p:sp>
        <p:nvSpPr>
          <p:cNvPr id="150" name="Shape 150"/>
          <p:cNvSpPr/>
          <p:nvPr/>
        </p:nvSpPr>
        <p:spPr>
          <a:xfrm>
            <a:off x="18691875" y="6669866"/>
            <a:ext cx="11418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4"/>
      <p:bldP build="whole" bldLvl="1" animBg="1" rev="0" advAuto="0" spid="136" grpId="1"/>
      <p:bldP build="whole" bldLvl="1" animBg="1" rev="0" advAuto="0" spid="144" grpId="9"/>
      <p:bldP build="whole" bldLvl="1" animBg="1" rev="0" advAuto="0" spid="143" grpId="8"/>
      <p:bldP build="whole" bldLvl="1" animBg="1" rev="0" advAuto="0" spid="141" grpId="6"/>
      <p:bldP build="whole" bldLvl="1" animBg="1" rev="0" advAuto="0" spid="142" grpId="7"/>
      <p:bldP build="whole" bldLvl="1" animBg="1" rev="0" advAuto="0" spid="147" grpId="12"/>
      <p:bldP build="whole" bldLvl="1" animBg="1" rev="0" advAuto="0" spid="149" grpId="14"/>
      <p:bldP build="whole" bldLvl="1" animBg="1" rev="0" advAuto="0" spid="140" grpId="5"/>
      <p:bldP build="whole" bldLvl="1" animBg="1" rev="0" advAuto="0" spid="150" grpId="15"/>
      <p:bldP build="whole" bldLvl="1" animBg="1" rev="0" advAuto="0" spid="145" grpId="10"/>
      <p:bldP build="whole" bldLvl="1" animBg="1" rev="0" advAuto="0" spid="137" grpId="2"/>
      <p:bldP build="whole" bldLvl="1" animBg="1" rev="0" advAuto="0" spid="138" grpId="3"/>
      <p:bldP build="whole" bldLvl="1" animBg="1" rev="0" advAuto="0" spid="146" grpId="11"/>
      <p:bldP build="whole" bldLvl="1" animBg="1" rev="0" advAuto="0" spid="148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6247794" y="7517931"/>
            <a:ext cx="71018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IOException</a:t>
            </a:r>
          </a:p>
        </p:txBody>
      </p:sp>
      <p:sp>
        <p:nvSpPr>
          <p:cNvPr id="153" name="Shape 153"/>
          <p:cNvSpPr/>
          <p:nvPr/>
        </p:nvSpPr>
        <p:spPr>
          <a:xfrm>
            <a:off x="6214470" y="4572468"/>
            <a:ext cx="133134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FileNotFoundException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  <p:bldP build="whole" bldLvl="1" animBg="1" rev="0" advAuto="0" spid="152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