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690148" y="499991"/>
            <a:ext cx="401167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Function</a:t>
            </a:r>
          </a:p>
        </p:txBody>
      </p:sp>
      <p:sp>
        <p:nvSpPr>
          <p:cNvPr id="120" name="Shape 120"/>
          <p:cNvSpPr/>
          <p:nvPr/>
        </p:nvSpPr>
        <p:spPr>
          <a:xfrm>
            <a:off x="3745963" y="2995333"/>
            <a:ext cx="640575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Return any type</a:t>
            </a:r>
          </a:p>
        </p:txBody>
      </p:sp>
      <p:sp>
        <p:nvSpPr>
          <p:cNvPr id="121" name="Shape 121"/>
          <p:cNvSpPr/>
          <p:nvPr/>
        </p:nvSpPr>
        <p:spPr>
          <a:xfrm>
            <a:off x="7506716" y="5790266"/>
            <a:ext cx="93705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interface Function(T,R){</a:t>
            </a:r>
          </a:p>
        </p:txBody>
      </p:sp>
      <p:sp>
        <p:nvSpPr>
          <p:cNvPr id="122" name="Shape 122"/>
          <p:cNvSpPr/>
          <p:nvPr/>
        </p:nvSpPr>
        <p:spPr>
          <a:xfrm>
            <a:off x="7710528" y="9068733"/>
            <a:ext cx="33421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}</a:t>
            </a:r>
          </a:p>
        </p:txBody>
      </p:sp>
      <p:sp>
        <p:nvSpPr>
          <p:cNvPr id="123" name="Shape 123"/>
          <p:cNvSpPr/>
          <p:nvPr/>
        </p:nvSpPr>
        <p:spPr>
          <a:xfrm>
            <a:off x="9732991" y="7656724"/>
            <a:ext cx="374716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 apply(T t);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1" grpId="3"/>
      <p:bldP build="whole" bldLvl="1" animBg="1" rev="0" advAuto="0" spid="119" grpId="1"/>
      <p:bldP build="whole" bldLvl="1" animBg="1" rev="0" advAuto="0" spid="120" grpId="2"/>
      <p:bldP build="whole" bldLvl="1" animBg="1" rev="0" advAuto="0" spid="123" grpId="4"/>
      <p:bldP build="whole" bldLvl="1" animBg="1" rev="0" advAuto="0" spid="122" grpId="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