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41252" y="245817"/>
            <a:ext cx="89082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Components of a JVM</a:t>
            </a:r>
          </a:p>
        </p:txBody>
      </p:sp>
      <p:sp>
        <p:nvSpPr>
          <p:cNvPr id="120" name="Shape 120"/>
          <p:cNvSpPr/>
          <p:nvPr/>
        </p:nvSpPr>
        <p:spPr>
          <a:xfrm>
            <a:off x="10625614" y="2219164"/>
            <a:ext cx="6734565" cy="1099781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1169144" y="2851195"/>
            <a:ext cx="2354145" cy="223643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Method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Area</a:t>
            </a:r>
          </a:p>
        </p:txBody>
      </p:sp>
      <p:sp>
        <p:nvSpPr>
          <p:cNvPr id="122" name="Shape 122"/>
          <p:cNvSpPr/>
          <p:nvPr/>
        </p:nvSpPr>
        <p:spPr>
          <a:xfrm>
            <a:off x="14060769" y="2851195"/>
            <a:ext cx="2354145" cy="2236432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Heap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Area</a:t>
            </a:r>
          </a:p>
        </p:txBody>
      </p:sp>
      <p:sp>
        <p:nvSpPr>
          <p:cNvPr id="123" name="Shape 123"/>
          <p:cNvSpPr/>
          <p:nvPr/>
        </p:nvSpPr>
        <p:spPr>
          <a:xfrm>
            <a:off x="11169144" y="6599855"/>
            <a:ext cx="2354145" cy="223643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Stack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Area</a:t>
            </a:r>
          </a:p>
        </p:txBody>
      </p:sp>
      <p:sp>
        <p:nvSpPr>
          <p:cNvPr id="124" name="Shape 124"/>
          <p:cNvSpPr/>
          <p:nvPr/>
        </p:nvSpPr>
        <p:spPr>
          <a:xfrm>
            <a:off x="14060769" y="6599855"/>
            <a:ext cx="2354145" cy="2236432"/>
          </a:xfrm>
          <a:prstGeom prst="ellipse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PC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Registers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69144" y="9767943"/>
            <a:ext cx="2354145" cy="2236432"/>
          </a:xfrm>
          <a:prstGeom prst="ellipse">
            <a:avLst/>
          </a:prstGeom>
          <a:solidFill>
            <a:schemeClr val="accent6">
              <a:hueOff val="-149856"/>
              <a:satOff val="25950"/>
              <a:lumOff val="-24779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Native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Method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Stacks</a:t>
            </a:r>
          </a:p>
        </p:txBody>
      </p:sp>
      <p:sp>
        <p:nvSpPr>
          <p:cNvPr id="126" name="Shape 126"/>
          <p:cNvSpPr/>
          <p:nvPr/>
        </p:nvSpPr>
        <p:spPr>
          <a:xfrm>
            <a:off x="20523584" y="2547086"/>
            <a:ext cx="2912362" cy="2236432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Execution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Engine</a:t>
            </a:r>
          </a:p>
        </p:txBody>
      </p:sp>
      <p:sp>
        <p:nvSpPr>
          <p:cNvPr id="127" name="Shape 127"/>
          <p:cNvSpPr/>
          <p:nvPr/>
        </p:nvSpPr>
        <p:spPr>
          <a:xfrm>
            <a:off x="20523584" y="6848671"/>
            <a:ext cx="2912362" cy="223643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Java Native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Interface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JNI</a:t>
            </a:r>
          </a:p>
        </p:txBody>
      </p:sp>
      <p:sp>
        <p:nvSpPr>
          <p:cNvPr id="128" name="Shape 128"/>
          <p:cNvSpPr/>
          <p:nvPr/>
        </p:nvSpPr>
        <p:spPr>
          <a:xfrm>
            <a:off x="20523584" y="10652624"/>
            <a:ext cx="2912362" cy="223643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Native Method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Libraries</a:t>
            </a:r>
          </a:p>
        </p:txBody>
      </p:sp>
      <p:sp>
        <p:nvSpPr>
          <p:cNvPr id="129" name="Shape 129"/>
          <p:cNvSpPr/>
          <p:nvPr/>
        </p:nvSpPr>
        <p:spPr>
          <a:xfrm>
            <a:off x="10485044" y="1078810"/>
            <a:ext cx="44075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Areas</a:t>
            </a:r>
          </a:p>
        </p:txBody>
      </p:sp>
      <p:sp>
        <p:nvSpPr>
          <p:cNvPr id="130" name="Shape 130"/>
          <p:cNvSpPr/>
          <p:nvPr/>
        </p:nvSpPr>
        <p:spPr>
          <a:xfrm>
            <a:off x="4549846" y="3680214"/>
            <a:ext cx="2912362" cy="272272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Class Loader Subsystem</a:t>
            </a:r>
          </a:p>
        </p:txBody>
      </p:sp>
      <p:sp>
        <p:nvSpPr>
          <p:cNvPr id="131" name="Shape 131"/>
          <p:cNvSpPr/>
          <p:nvPr/>
        </p:nvSpPr>
        <p:spPr>
          <a:xfrm>
            <a:off x="7602166" y="4561169"/>
            <a:ext cx="2882879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7759296" y="5849311"/>
            <a:ext cx="2568619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7500747" y="3040183"/>
            <a:ext cx="2882879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17657877" y="3665301"/>
            <a:ext cx="2568619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22463574" y="4790790"/>
            <a:ext cx="1" cy="205061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21506139" y="4862041"/>
            <a:ext cx="1" cy="19081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22186073" y="9163625"/>
            <a:ext cx="1" cy="114721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187786" y="3854299"/>
            <a:ext cx="18392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.class</a:t>
            </a:r>
          </a:p>
        </p:txBody>
      </p:sp>
      <p:sp>
        <p:nvSpPr>
          <p:cNvPr id="139" name="Shape 139"/>
          <p:cNvSpPr/>
          <p:nvPr/>
        </p:nvSpPr>
        <p:spPr>
          <a:xfrm>
            <a:off x="2006391" y="5041577"/>
            <a:ext cx="2202056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6"/>
      <p:bldP build="whole" bldLvl="1" animBg="1" rev="0" advAuto="0" spid="132" grpId="13"/>
      <p:bldP build="whole" bldLvl="1" animBg="1" rev="0" advAuto="0" spid="124" grpId="11"/>
      <p:bldP build="whole" bldLvl="1" animBg="1" rev="0" advAuto="0" spid="139" grpId="4"/>
      <p:bldP build="whole" bldLvl="1" animBg="1" rev="0" advAuto="0" spid="131" grpId="5"/>
      <p:bldP build="whole" bldLvl="1" animBg="1" rev="0" advAuto="0" spid="135" grpId="17"/>
      <p:bldP build="whole" bldLvl="1" animBg="1" rev="0" advAuto="0" spid="119" grpId="1"/>
      <p:bldP build="whole" bldLvl="1" animBg="1" rev="0" advAuto="0" spid="121" grpId="8"/>
      <p:bldP build="whole" bldLvl="1" animBg="1" rev="0" advAuto="0" spid="137" grpId="20"/>
      <p:bldP build="whole" bldLvl="1" animBg="1" rev="0" advAuto="0" spid="138" grpId="3"/>
      <p:bldP build="whole" bldLvl="1" animBg="1" rev="0" advAuto="0" spid="127" grpId="19"/>
      <p:bldP build="whole" bldLvl="1" animBg="1" rev="0" advAuto="0" spid="136" grpId="18"/>
      <p:bldP build="whole" bldLvl="1" animBg="1" rev="0" advAuto="0" spid="122" grpId="9"/>
      <p:bldP build="whole" bldLvl="1" animBg="1" rev="0" advAuto="0" spid="126" grpId="15"/>
      <p:bldP build="whole" bldLvl="1" animBg="1" rev="0" advAuto="0" spid="125" grpId="12"/>
      <p:bldP build="whole" bldLvl="1" animBg="1" rev="0" advAuto="0" spid="128" grpId="21"/>
      <p:bldP build="whole" bldLvl="1" animBg="1" rev="0" advAuto="0" spid="123" grpId="10"/>
      <p:bldP build="whole" bldLvl="1" animBg="1" rev="0" advAuto="0" spid="130" grpId="2"/>
      <p:bldP build="whole" bldLvl="1" animBg="1" rev="0" advAuto="0" spid="133" grpId="14"/>
      <p:bldP build="whole" bldLvl="1" animBg="1" rev="0" advAuto="0" spid="129" grpId="7"/>
      <p:bldP build="whole" bldLvl="1" animBg="1" rev="0" advAuto="0" spid="120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