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68042" y="356645"/>
            <a:ext cx="62318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Heap Area</a:t>
            </a:r>
          </a:p>
        </p:txBody>
      </p:sp>
      <p:sp>
        <p:nvSpPr>
          <p:cNvPr id="120" name="Shape 120"/>
          <p:cNvSpPr/>
          <p:nvPr/>
        </p:nvSpPr>
        <p:spPr>
          <a:xfrm>
            <a:off x="2501682" y="8975183"/>
            <a:ext cx="40516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JVM Start-Up</a:t>
            </a:r>
          </a:p>
        </p:txBody>
      </p:sp>
      <p:sp>
        <p:nvSpPr>
          <p:cNvPr id="121" name="Shape 121"/>
          <p:cNvSpPr/>
          <p:nvPr/>
        </p:nvSpPr>
        <p:spPr>
          <a:xfrm>
            <a:off x="2546643" y="6413500"/>
            <a:ext cx="34420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All Threads</a:t>
            </a:r>
          </a:p>
        </p:txBody>
      </p:sp>
      <p:sp>
        <p:nvSpPr>
          <p:cNvPr id="122" name="Shape 122"/>
          <p:cNvSpPr/>
          <p:nvPr/>
        </p:nvSpPr>
        <p:spPr>
          <a:xfrm>
            <a:off x="2570807" y="3851815"/>
            <a:ext cx="24263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Objects</a:t>
            </a:r>
          </a:p>
        </p:txBody>
      </p:sp>
      <p:sp>
        <p:nvSpPr>
          <p:cNvPr id="123" name="Shape 123"/>
          <p:cNvSpPr/>
          <p:nvPr/>
        </p:nvSpPr>
        <p:spPr>
          <a:xfrm>
            <a:off x="11523381" y="3835347"/>
            <a:ext cx="9129933" cy="442760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4251089" y="5604648"/>
            <a:ext cx="36745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 Data</a:t>
            </a:r>
          </a:p>
        </p:txBody>
      </p:sp>
      <p:sp>
        <p:nvSpPr>
          <p:cNvPr id="125" name="Shape 125"/>
          <p:cNvSpPr/>
          <p:nvPr/>
        </p:nvSpPr>
        <p:spPr>
          <a:xfrm>
            <a:off x="14356767" y="8335942"/>
            <a:ext cx="3295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Heap Area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3"/>
      <p:bldP build="whole" bldLvl="1" animBg="1" rev="0" advAuto="0" spid="120" grpId="6"/>
      <p:bldP build="whole" bldLvl="1" animBg="1" rev="0" advAuto="0" spid="125" grpId="5"/>
      <p:bldP build="whole" bldLvl="1" animBg="1" rev="0" advAuto="0" spid="122" grpId="2"/>
      <p:bldP build="whole" bldLvl="1" animBg="1" rev="0" advAuto="0" spid="121" grpId="7"/>
      <p:bldP build="whole" bldLvl="1" animBg="1" rev="0" advAuto="0" spid="119" grpId="1"/>
      <p:bldP build="whole" bldLvl="1" animBg="1" rev="0" advAuto="0" spid="124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