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35200" y="4317999"/>
            <a:ext cx="20726401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0"/>
            </a:pPr>
            <a:r>
              <a:t>Structure and Contexts </a:t>
            </a:r>
          </a:p>
          <a:p>
            <a:pPr>
              <a:defRPr sz="15000"/>
            </a:pPr>
            <a:r>
              <a:t>of a java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