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030330" y="4359469"/>
            <a:ext cx="188762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equals returns true then hashcode value must be same</a:t>
            </a:r>
          </a:p>
        </p:txBody>
      </p:sp>
      <p:sp>
        <p:nvSpPr>
          <p:cNvPr id="120" name="Shape 120"/>
          <p:cNvSpPr/>
          <p:nvPr/>
        </p:nvSpPr>
        <p:spPr>
          <a:xfrm>
            <a:off x="3140822" y="6185677"/>
            <a:ext cx="16885921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/>
            </a:pPr>
            <a:r>
              <a:t>equals returns false then hashcode value may or</a:t>
            </a:r>
          </a:p>
          <a:p>
            <a:pPr>
              <a:defRPr sz="6000"/>
            </a:pPr>
            <a:r>
              <a:t> may not be the same</a:t>
            </a:r>
          </a:p>
        </p:txBody>
      </p:sp>
      <p:sp>
        <p:nvSpPr>
          <p:cNvPr id="121" name="Shape 121"/>
          <p:cNvSpPr/>
          <p:nvPr/>
        </p:nvSpPr>
        <p:spPr>
          <a:xfrm>
            <a:off x="3205567" y="9190652"/>
            <a:ext cx="1802815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hashcode is same equals may or may not return true</a:t>
            </a:r>
          </a:p>
        </p:txBody>
      </p:sp>
      <p:sp>
        <p:nvSpPr>
          <p:cNvPr id="122" name="Shape 122"/>
          <p:cNvSpPr/>
          <p:nvPr/>
        </p:nvSpPr>
        <p:spPr>
          <a:xfrm>
            <a:off x="6054273" y="2912619"/>
            <a:ext cx="290855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equals()</a:t>
            </a:r>
          </a:p>
        </p:txBody>
      </p:sp>
      <p:sp>
        <p:nvSpPr>
          <p:cNvPr id="123" name="Shape 123"/>
          <p:cNvSpPr/>
          <p:nvPr/>
        </p:nvSpPr>
        <p:spPr>
          <a:xfrm>
            <a:off x="13647762" y="2912619"/>
            <a:ext cx="401040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hashcode()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23" grpId="5"/>
      <p:bldP build="whole" bldLvl="1" animBg="1" rev="0" advAuto="0" spid="122" grpId="4"/>
      <p:bldP build="whole" bldLvl="1" animBg="1" rev="0" advAuto="0" spid="119" grpId="1"/>
      <p:bldP build="whole" bldLvl="1" animBg="1" rev="0" advAuto="0" spid="121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