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26514" y="686256"/>
            <a:ext cx="48011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hashCode</a:t>
            </a:r>
          </a:p>
        </p:txBody>
      </p:sp>
      <p:sp>
        <p:nvSpPr>
          <p:cNvPr id="120" name="Shape 120"/>
          <p:cNvSpPr/>
          <p:nvPr/>
        </p:nvSpPr>
        <p:spPr>
          <a:xfrm>
            <a:off x="5845250" y="2732937"/>
            <a:ext cx="3163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Object</a:t>
            </a:r>
          </a:p>
        </p:txBody>
      </p:sp>
      <p:sp>
        <p:nvSpPr>
          <p:cNvPr id="121" name="Shape 121"/>
          <p:cNvSpPr/>
          <p:nvPr/>
        </p:nvSpPr>
        <p:spPr>
          <a:xfrm>
            <a:off x="6796988" y="4590694"/>
            <a:ext cx="68331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int hashCode()</a:t>
            </a:r>
          </a:p>
        </p:txBody>
      </p:sp>
      <p:sp>
        <p:nvSpPr>
          <p:cNvPr id="122" name="Shape 122"/>
          <p:cNvSpPr/>
          <p:nvPr/>
        </p:nvSpPr>
        <p:spPr>
          <a:xfrm>
            <a:off x="2384601" y="7597216"/>
            <a:ext cx="45176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HashMap</a:t>
            </a:r>
          </a:p>
        </p:txBody>
      </p:sp>
      <p:sp>
        <p:nvSpPr>
          <p:cNvPr id="123" name="Shape 123"/>
          <p:cNvSpPr/>
          <p:nvPr/>
        </p:nvSpPr>
        <p:spPr>
          <a:xfrm>
            <a:off x="7871408" y="7597216"/>
            <a:ext cx="39537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HashSet</a:t>
            </a:r>
          </a:p>
        </p:txBody>
      </p:sp>
      <p:sp>
        <p:nvSpPr>
          <p:cNvPr id="124" name="Shape 124"/>
          <p:cNvSpPr/>
          <p:nvPr/>
        </p:nvSpPr>
        <p:spPr>
          <a:xfrm>
            <a:off x="12443943" y="9137233"/>
            <a:ext cx="1427668" cy="1615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61"/>
                </a:moveTo>
                <a:lnTo>
                  <a:pt x="0" y="21600"/>
                </a:lnTo>
                <a:lnTo>
                  <a:pt x="21600" y="21566"/>
                </a:lnTo>
                <a:lnTo>
                  <a:pt x="21091" y="0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14893139" y="9137233"/>
            <a:ext cx="1427667" cy="1615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61"/>
                </a:moveTo>
                <a:lnTo>
                  <a:pt x="0" y="21600"/>
                </a:lnTo>
                <a:lnTo>
                  <a:pt x="21600" y="21566"/>
                </a:lnTo>
                <a:lnTo>
                  <a:pt x="21091" y="0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17342333" y="9153373"/>
            <a:ext cx="1329459" cy="1582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61"/>
                </a:moveTo>
                <a:lnTo>
                  <a:pt x="0" y="21600"/>
                </a:lnTo>
                <a:lnTo>
                  <a:pt x="21600" y="21566"/>
                </a:lnTo>
                <a:lnTo>
                  <a:pt x="21091" y="0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12549986" y="11088853"/>
            <a:ext cx="12158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100</a:t>
            </a:r>
          </a:p>
        </p:txBody>
      </p:sp>
      <p:sp>
        <p:nvSpPr>
          <p:cNvPr id="128" name="Shape 128"/>
          <p:cNvSpPr/>
          <p:nvPr/>
        </p:nvSpPr>
        <p:spPr>
          <a:xfrm>
            <a:off x="14999182" y="11088853"/>
            <a:ext cx="12158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200</a:t>
            </a:r>
          </a:p>
        </p:txBody>
      </p:sp>
      <p:sp>
        <p:nvSpPr>
          <p:cNvPr id="129" name="Shape 129"/>
          <p:cNvSpPr/>
          <p:nvPr/>
        </p:nvSpPr>
        <p:spPr>
          <a:xfrm>
            <a:off x="17448377" y="11088853"/>
            <a:ext cx="12158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300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9"/>
      <p:bldP build="whole" bldLvl="1" animBg="1" rev="0" advAuto="0" spid="119" grpId="1"/>
      <p:bldP build="whole" bldLvl="1" animBg="1" rev="0" advAuto="0" spid="127" grpId="7"/>
      <p:bldP build="whole" bldLvl="1" animBg="1" rev="0" advAuto="0" spid="125" grpId="8"/>
      <p:bldP build="whole" bldLvl="1" animBg="1" rev="0" advAuto="0" spid="126" grpId="10"/>
      <p:bldP build="whole" bldLvl="1" animBg="1" rev="0" advAuto="0" spid="122" grpId="4"/>
      <p:bldP build="whole" bldLvl="1" animBg="1" rev="0" advAuto="0" spid="121" grpId="3"/>
      <p:bldP build="whole" bldLvl="1" animBg="1" rev="0" advAuto="0" spid="123" grpId="5"/>
      <p:bldP build="whole" bldLvl="1" animBg="1" rev="0" advAuto="0" spid="120" grpId="2"/>
      <p:bldP build="whole" bldLvl="1" animBg="1" rev="0" advAuto="0" spid="129" grpId="11"/>
      <p:bldP build="whole" bldLvl="1" animBg="1" rev="0" advAuto="0" spid="124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