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777645" y="348509"/>
            <a:ext cx="1020572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Bitwise Operators</a:t>
            </a:r>
          </a:p>
        </p:txBody>
      </p:sp>
      <p:sp>
        <p:nvSpPr>
          <p:cNvPr id="120" name="Shape 120"/>
          <p:cNvSpPr/>
          <p:nvPr/>
        </p:nvSpPr>
        <p:spPr>
          <a:xfrm>
            <a:off x="1869801" y="3563051"/>
            <a:ext cx="70726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&amp;</a:t>
            </a:r>
          </a:p>
        </p:txBody>
      </p:sp>
      <p:sp>
        <p:nvSpPr>
          <p:cNvPr id="121" name="Shape 121"/>
          <p:cNvSpPr/>
          <p:nvPr/>
        </p:nvSpPr>
        <p:spPr>
          <a:xfrm>
            <a:off x="1946039" y="6121758"/>
            <a:ext cx="55478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|</a:t>
            </a:r>
          </a:p>
        </p:txBody>
      </p:sp>
      <p:sp>
        <p:nvSpPr>
          <p:cNvPr id="122" name="Shape 122"/>
          <p:cNvSpPr/>
          <p:nvPr/>
        </p:nvSpPr>
        <p:spPr>
          <a:xfrm>
            <a:off x="1635071" y="8984548"/>
            <a:ext cx="117672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^</a:t>
            </a:r>
          </a:p>
        </p:txBody>
      </p:sp>
      <p:sp>
        <p:nvSpPr>
          <p:cNvPr id="123" name="Shape 123"/>
          <p:cNvSpPr/>
          <p:nvPr/>
        </p:nvSpPr>
        <p:spPr>
          <a:xfrm>
            <a:off x="5547633" y="3539754"/>
            <a:ext cx="1541488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returns true if both arguments are true </a:t>
            </a:r>
          </a:p>
        </p:txBody>
      </p:sp>
      <p:sp>
        <p:nvSpPr>
          <p:cNvPr id="124" name="Shape 124"/>
          <p:cNvSpPr/>
          <p:nvPr/>
        </p:nvSpPr>
        <p:spPr>
          <a:xfrm>
            <a:off x="5611985" y="6273799"/>
            <a:ext cx="1691373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returns true if atleast one argument is true </a:t>
            </a:r>
          </a:p>
        </p:txBody>
      </p:sp>
      <p:sp>
        <p:nvSpPr>
          <p:cNvPr id="125" name="Shape 125"/>
          <p:cNvSpPr/>
          <p:nvPr/>
        </p:nvSpPr>
        <p:spPr>
          <a:xfrm>
            <a:off x="5512861" y="8720070"/>
            <a:ext cx="1711198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returns true if both arguments are different </a:t>
            </a:r>
          </a:p>
        </p:txBody>
      </p:sp>
      <p:sp>
        <p:nvSpPr>
          <p:cNvPr id="126" name="Shape 126"/>
          <p:cNvSpPr/>
          <p:nvPr/>
        </p:nvSpPr>
        <p:spPr>
          <a:xfrm>
            <a:off x="5372565" y="11400607"/>
            <a:ext cx="1103477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Boolean and Integer values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" grpId="1"/>
      <p:bldP build="whole" bldLvl="1" animBg="1" rev="0" advAuto="0" spid="126" grpId="8"/>
      <p:bldP build="whole" bldLvl="1" animBg="1" rev="0" advAuto="0" spid="125" grpId="7"/>
      <p:bldP build="whole" bldLvl="1" animBg="1" rev="0" advAuto="0" spid="120" grpId="2"/>
      <p:bldP build="whole" bldLvl="1" animBg="1" rev="0" advAuto="0" spid="123" grpId="3"/>
      <p:bldP build="whole" bldLvl="1" animBg="1" rev="0" advAuto="0" spid="124" grpId="5"/>
      <p:bldP build="whole" bldLvl="1" animBg="1" rev="0" advAuto="0" spid="122" grpId="6"/>
      <p:bldP build="whole" bldLvl="1" animBg="1" rev="0" advAuto="0" spid="121" grpId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3726149" y="1955592"/>
            <a:ext cx="146989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4&amp;5</a:t>
            </a:r>
          </a:p>
        </p:txBody>
      </p:sp>
      <p:sp>
        <p:nvSpPr>
          <p:cNvPr id="129" name="Shape 129"/>
          <p:cNvSpPr/>
          <p:nvPr/>
        </p:nvSpPr>
        <p:spPr>
          <a:xfrm>
            <a:off x="9022248" y="1955592"/>
            <a:ext cx="138531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100</a:t>
            </a:r>
          </a:p>
        </p:txBody>
      </p:sp>
      <p:sp>
        <p:nvSpPr>
          <p:cNvPr id="130" name="Shape 130"/>
          <p:cNvSpPr/>
          <p:nvPr/>
        </p:nvSpPr>
        <p:spPr>
          <a:xfrm>
            <a:off x="9022248" y="3099816"/>
            <a:ext cx="138531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101</a:t>
            </a:r>
          </a:p>
        </p:txBody>
      </p:sp>
      <p:sp>
        <p:nvSpPr>
          <p:cNvPr id="131" name="Shape 131"/>
          <p:cNvSpPr/>
          <p:nvPr/>
        </p:nvSpPr>
        <p:spPr>
          <a:xfrm>
            <a:off x="9034948" y="4732308"/>
            <a:ext cx="138531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100</a:t>
            </a:r>
          </a:p>
        </p:txBody>
      </p:sp>
      <p:sp>
        <p:nvSpPr>
          <p:cNvPr id="132" name="Shape 132"/>
          <p:cNvSpPr/>
          <p:nvPr/>
        </p:nvSpPr>
        <p:spPr>
          <a:xfrm>
            <a:off x="9212979" y="4424062"/>
            <a:ext cx="100385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3" name="Shape 133"/>
          <p:cNvSpPr/>
          <p:nvPr/>
        </p:nvSpPr>
        <p:spPr>
          <a:xfrm>
            <a:off x="13869421" y="1711459"/>
            <a:ext cx="113080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4|5</a:t>
            </a:r>
          </a:p>
        </p:txBody>
      </p:sp>
      <p:sp>
        <p:nvSpPr>
          <p:cNvPr id="134" name="Shape 134"/>
          <p:cNvSpPr/>
          <p:nvPr/>
        </p:nvSpPr>
        <p:spPr>
          <a:xfrm>
            <a:off x="18995975" y="1711459"/>
            <a:ext cx="138531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100</a:t>
            </a:r>
          </a:p>
        </p:txBody>
      </p:sp>
      <p:sp>
        <p:nvSpPr>
          <p:cNvPr id="135" name="Shape 135"/>
          <p:cNvSpPr/>
          <p:nvPr/>
        </p:nvSpPr>
        <p:spPr>
          <a:xfrm>
            <a:off x="18995975" y="2855683"/>
            <a:ext cx="138531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101</a:t>
            </a:r>
          </a:p>
        </p:txBody>
      </p:sp>
      <p:sp>
        <p:nvSpPr>
          <p:cNvPr id="136" name="Shape 136"/>
          <p:cNvSpPr/>
          <p:nvPr/>
        </p:nvSpPr>
        <p:spPr>
          <a:xfrm>
            <a:off x="19008675" y="4488174"/>
            <a:ext cx="138531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101</a:t>
            </a:r>
          </a:p>
        </p:txBody>
      </p:sp>
      <p:sp>
        <p:nvSpPr>
          <p:cNvPr id="137" name="Shape 137"/>
          <p:cNvSpPr/>
          <p:nvPr/>
        </p:nvSpPr>
        <p:spPr>
          <a:xfrm>
            <a:off x="19186706" y="4179928"/>
            <a:ext cx="100385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8" name="Shape 138"/>
          <p:cNvSpPr/>
          <p:nvPr/>
        </p:nvSpPr>
        <p:spPr>
          <a:xfrm>
            <a:off x="6325571" y="4732308"/>
            <a:ext cx="53797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4</a:t>
            </a:r>
          </a:p>
        </p:txBody>
      </p:sp>
      <p:sp>
        <p:nvSpPr>
          <p:cNvPr id="139" name="Shape 139"/>
          <p:cNvSpPr/>
          <p:nvPr/>
        </p:nvSpPr>
        <p:spPr>
          <a:xfrm>
            <a:off x="17199388" y="4488174"/>
            <a:ext cx="53797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5</a:t>
            </a:r>
          </a:p>
        </p:txBody>
      </p:sp>
      <p:sp>
        <p:nvSpPr>
          <p:cNvPr id="140" name="Shape 140"/>
          <p:cNvSpPr/>
          <p:nvPr/>
        </p:nvSpPr>
        <p:spPr>
          <a:xfrm>
            <a:off x="3657305" y="8145247"/>
            <a:ext cx="146456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4^5</a:t>
            </a:r>
          </a:p>
        </p:txBody>
      </p:sp>
      <p:sp>
        <p:nvSpPr>
          <p:cNvPr id="141" name="Shape 141"/>
          <p:cNvSpPr/>
          <p:nvPr/>
        </p:nvSpPr>
        <p:spPr>
          <a:xfrm>
            <a:off x="8950737" y="8145247"/>
            <a:ext cx="138531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100</a:t>
            </a:r>
          </a:p>
        </p:txBody>
      </p:sp>
      <p:sp>
        <p:nvSpPr>
          <p:cNvPr id="142" name="Shape 142"/>
          <p:cNvSpPr/>
          <p:nvPr/>
        </p:nvSpPr>
        <p:spPr>
          <a:xfrm>
            <a:off x="8950737" y="9289470"/>
            <a:ext cx="138531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101</a:t>
            </a:r>
          </a:p>
        </p:txBody>
      </p:sp>
      <p:sp>
        <p:nvSpPr>
          <p:cNvPr id="143" name="Shape 143"/>
          <p:cNvSpPr/>
          <p:nvPr/>
        </p:nvSpPr>
        <p:spPr>
          <a:xfrm>
            <a:off x="8963437" y="10921962"/>
            <a:ext cx="138531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001</a:t>
            </a:r>
          </a:p>
        </p:txBody>
      </p:sp>
      <p:sp>
        <p:nvSpPr>
          <p:cNvPr id="144" name="Shape 144"/>
          <p:cNvSpPr/>
          <p:nvPr/>
        </p:nvSpPr>
        <p:spPr>
          <a:xfrm>
            <a:off x="9141467" y="10613716"/>
            <a:ext cx="100385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5" name="Shape 145"/>
          <p:cNvSpPr/>
          <p:nvPr/>
        </p:nvSpPr>
        <p:spPr>
          <a:xfrm>
            <a:off x="7154149" y="10921962"/>
            <a:ext cx="53797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" grpId="9"/>
      <p:bldP build="whole" bldLvl="1" animBg="1" rev="0" advAuto="0" spid="143" grpId="17"/>
      <p:bldP build="whole" bldLvl="1" animBg="1" rev="0" advAuto="0" spid="138" grpId="6"/>
      <p:bldP build="whole" bldLvl="1" animBg="1" rev="0" advAuto="0" spid="140" grpId="13"/>
      <p:bldP build="whole" bldLvl="1" animBg="1" rev="0" advAuto="0" spid="142" grpId="15"/>
      <p:bldP build="whole" bldLvl="1" animBg="1" rev="0" advAuto="0" spid="130" grpId="3"/>
      <p:bldP build="whole" bldLvl="1" animBg="1" rev="0" advAuto="0" spid="145" grpId="18"/>
      <p:bldP build="whole" bldLvl="1" animBg="1" rev="0" advAuto="0" spid="139" grpId="12"/>
      <p:bldP build="whole" bldLvl="1" animBg="1" rev="0" advAuto="0" spid="144" grpId="16"/>
      <p:bldP build="whole" bldLvl="1" animBg="1" rev="0" advAuto="0" spid="136" grpId="11"/>
      <p:bldP build="whole" bldLvl="1" animBg="1" rev="0" advAuto="0" spid="133" grpId="7"/>
      <p:bldP build="whole" bldLvl="1" animBg="1" rev="0" advAuto="0" spid="129" grpId="2"/>
      <p:bldP build="whole" bldLvl="1" animBg="1" rev="0" advAuto="0" spid="131" grpId="5"/>
      <p:bldP build="whole" bldLvl="1" animBg="1" rev="0" advAuto="0" spid="128" grpId="1"/>
      <p:bldP build="whole" bldLvl="1" animBg="1" rev="0" advAuto="0" spid="132" grpId="4"/>
      <p:bldP build="whole" bldLvl="1" animBg="1" rev="0" advAuto="0" spid="134" grpId="8"/>
      <p:bldP build="whole" bldLvl="1" animBg="1" rev="0" advAuto="0" spid="137" grpId="10"/>
      <p:bldP build="whole" bldLvl="1" animBg="1" rev="0" advAuto="0" spid="141" grpId="1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073601" y="2413527"/>
            <a:ext cx="78486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~</a:t>
            </a:r>
          </a:p>
        </p:txBody>
      </p:sp>
      <p:sp>
        <p:nvSpPr>
          <p:cNvPr id="148" name="Shape 148"/>
          <p:cNvSpPr/>
          <p:nvPr/>
        </p:nvSpPr>
        <p:spPr>
          <a:xfrm>
            <a:off x="4443162" y="9005137"/>
            <a:ext cx="45262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!</a:t>
            </a:r>
          </a:p>
        </p:txBody>
      </p:sp>
      <p:sp>
        <p:nvSpPr>
          <p:cNvPr id="149" name="Shape 149"/>
          <p:cNvSpPr/>
          <p:nvPr/>
        </p:nvSpPr>
        <p:spPr>
          <a:xfrm>
            <a:off x="7077998" y="2489727"/>
            <a:ext cx="1089876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Bitwise Unary Complement</a:t>
            </a:r>
          </a:p>
        </p:txBody>
      </p:sp>
      <p:sp>
        <p:nvSpPr>
          <p:cNvPr id="150" name="Shape 150"/>
          <p:cNvSpPr/>
          <p:nvPr/>
        </p:nvSpPr>
        <p:spPr>
          <a:xfrm>
            <a:off x="7439511" y="9284782"/>
            <a:ext cx="871093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Boolean Complement</a:t>
            </a:r>
          </a:p>
        </p:txBody>
      </p:sp>
      <p:sp>
        <p:nvSpPr>
          <p:cNvPr id="151" name="Shape 151"/>
          <p:cNvSpPr/>
          <p:nvPr/>
        </p:nvSpPr>
        <p:spPr>
          <a:xfrm>
            <a:off x="10899139" y="4366352"/>
            <a:ext cx="258572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10001</a:t>
            </a:r>
          </a:p>
        </p:txBody>
      </p:sp>
      <p:sp>
        <p:nvSpPr>
          <p:cNvPr id="152" name="Shape 152"/>
          <p:cNvSpPr/>
          <p:nvPr/>
        </p:nvSpPr>
        <p:spPr>
          <a:xfrm>
            <a:off x="10899139" y="6273799"/>
            <a:ext cx="258572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01110</a:t>
            </a:r>
          </a:p>
        </p:txBody>
      </p:sp>
      <p:sp>
        <p:nvSpPr>
          <p:cNvPr id="153" name="Shape 153"/>
          <p:cNvSpPr/>
          <p:nvPr/>
        </p:nvSpPr>
        <p:spPr>
          <a:xfrm>
            <a:off x="8937505" y="11120718"/>
            <a:ext cx="164604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true</a:t>
            </a:r>
          </a:p>
        </p:txBody>
      </p:sp>
      <p:sp>
        <p:nvSpPr>
          <p:cNvPr id="154" name="Shape 154"/>
          <p:cNvSpPr/>
          <p:nvPr/>
        </p:nvSpPr>
        <p:spPr>
          <a:xfrm>
            <a:off x="12146711" y="11120718"/>
            <a:ext cx="19918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false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" grpId="5"/>
      <p:bldP build="whole" bldLvl="1" animBg="1" rev="0" advAuto="0" spid="151" grpId="3"/>
      <p:bldP build="whole" bldLvl="1" animBg="1" rev="0" advAuto="0" spid="150" grpId="6"/>
      <p:bldP build="whole" bldLvl="1" animBg="1" rev="0" advAuto="0" spid="154" grpId="8"/>
      <p:bldP build="whole" bldLvl="1" animBg="1" rev="0" advAuto="0" spid="153" grpId="7"/>
      <p:bldP build="whole" bldLvl="1" animBg="1" rev="0" advAuto="0" spid="149" grpId="2"/>
      <p:bldP build="whole" bldLvl="1" animBg="1" rev="0" advAuto="0" spid="147" grpId="1"/>
      <p:bldP build="whole" bldLvl="1" animBg="1" rev="0" advAuto="0" spid="152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