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23427" y="831095"/>
            <a:ext cx="125158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String Concatenation Operator:</a:t>
            </a:r>
          </a:p>
        </p:txBody>
      </p:sp>
      <p:sp>
        <p:nvSpPr>
          <p:cNvPr id="120" name="Shape 120"/>
          <p:cNvSpPr/>
          <p:nvPr/>
        </p:nvSpPr>
        <p:spPr>
          <a:xfrm>
            <a:off x="7009362" y="4038599"/>
            <a:ext cx="13491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Ex:</a:t>
            </a:r>
          </a:p>
        </p:txBody>
      </p:sp>
      <p:sp>
        <p:nvSpPr>
          <p:cNvPr id="121" name="Shape 121"/>
          <p:cNvSpPr/>
          <p:nvPr/>
        </p:nvSpPr>
        <p:spPr>
          <a:xfrm>
            <a:off x="8597319" y="5499940"/>
            <a:ext cx="47477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10+30 = 40</a:t>
            </a:r>
          </a:p>
        </p:txBody>
      </p:sp>
      <p:sp>
        <p:nvSpPr>
          <p:cNvPr id="122" name="Shape 122"/>
          <p:cNvSpPr/>
          <p:nvPr/>
        </p:nvSpPr>
        <p:spPr>
          <a:xfrm>
            <a:off x="8788399" y="7593336"/>
            <a:ext cx="73152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“ab”+”cd” = abcd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1" grpId="3"/>
      <p:bldP build="whole" bldLvl="1" animBg="1" rev="0" advAuto="0" spid="119" grpId="1"/>
      <p:bldP build="whole" bldLvl="1" animBg="1" rev="0" advAuto="0" spid="12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