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42946" y="5757043"/>
            <a:ext cx="1384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C:</a:t>
            </a:r>
          </a:p>
        </p:txBody>
      </p:sp>
      <p:sp>
        <p:nvSpPr>
          <p:cNvPr id="120" name="Shape 120"/>
          <p:cNvSpPr/>
          <p:nvPr/>
        </p:nvSpPr>
        <p:spPr>
          <a:xfrm>
            <a:off x="9150767" y="3069051"/>
            <a:ext cx="3200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Videos</a:t>
            </a:r>
          </a:p>
        </p:txBody>
      </p:sp>
      <p:sp>
        <p:nvSpPr>
          <p:cNvPr id="121" name="Shape 121"/>
          <p:cNvSpPr/>
          <p:nvPr/>
        </p:nvSpPr>
        <p:spPr>
          <a:xfrm>
            <a:off x="9431080" y="5909443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MP3</a:t>
            </a:r>
          </a:p>
        </p:txBody>
      </p:sp>
      <p:sp>
        <p:nvSpPr>
          <p:cNvPr id="122" name="Shape 122"/>
          <p:cNvSpPr/>
          <p:nvPr/>
        </p:nvSpPr>
        <p:spPr>
          <a:xfrm>
            <a:off x="9011814" y="8749836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 Files</a:t>
            </a:r>
          </a:p>
        </p:txBody>
      </p:sp>
      <p:sp>
        <p:nvSpPr>
          <p:cNvPr id="123" name="Shape 123"/>
          <p:cNvSpPr/>
          <p:nvPr/>
        </p:nvSpPr>
        <p:spPr>
          <a:xfrm>
            <a:off x="490437" y="323249"/>
            <a:ext cx="61137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Packages: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1" grpId="4"/>
      <p:bldP build="whole" bldLvl="1" animBg="1" rev="0" advAuto="0" spid="120" grpId="3"/>
      <p:bldP build="whole" bldLvl="1" animBg="1" rev="0" advAuto="0" spid="119" grpId="2"/>
      <p:bldP build="whole" bldLvl="1" animBg="1" rev="0" advAuto="0" spid="12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309813" y="6197600"/>
            <a:ext cx="6269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5000 Classes</a:t>
            </a:r>
          </a:p>
        </p:txBody>
      </p:sp>
      <p:sp>
        <p:nvSpPr>
          <p:cNvPr id="126" name="Shape 126"/>
          <p:cNvSpPr/>
          <p:nvPr/>
        </p:nvSpPr>
        <p:spPr>
          <a:xfrm>
            <a:off x="11154815" y="3667270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java.lang</a:t>
            </a:r>
          </a:p>
        </p:txBody>
      </p:sp>
      <p:sp>
        <p:nvSpPr>
          <p:cNvPr id="127" name="Shape 127"/>
          <p:cNvSpPr/>
          <p:nvPr/>
        </p:nvSpPr>
        <p:spPr>
          <a:xfrm>
            <a:off x="11105920" y="9101064"/>
            <a:ext cx="38187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javax.xml</a:t>
            </a:r>
          </a:p>
        </p:txBody>
      </p:sp>
      <p:sp>
        <p:nvSpPr>
          <p:cNvPr id="128" name="Shape 128"/>
          <p:cNvSpPr/>
          <p:nvPr/>
        </p:nvSpPr>
        <p:spPr>
          <a:xfrm>
            <a:off x="11080811" y="5478535"/>
            <a:ext cx="3128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java.util</a:t>
            </a:r>
          </a:p>
        </p:txBody>
      </p:sp>
      <p:sp>
        <p:nvSpPr>
          <p:cNvPr id="129" name="Shape 129"/>
          <p:cNvSpPr/>
          <p:nvPr/>
        </p:nvSpPr>
        <p:spPr>
          <a:xfrm>
            <a:off x="11097235" y="7289799"/>
            <a:ext cx="26835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java.io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3"/>
      <p:bldP build="whole" bldLvl="1" animBg="1" rev="0" advAuto="0" spid="125" grpId="1"/>
      <p:bldP build="whole" bldLvl="1" animBg="1" rev="0" advAuto="0" spid="129" grpId="4"/>
      <p:bldP build="whole" bldLvl="1" animBg="1" rev="0" advAuto="0" spid="126" grpId="2"/>
      <p:bldP build="whole" bldLvl="1" animBg="1" rev="0" advAuto="0" spid="127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