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13970"/>
            <a:ext cx="12190730" cy="687133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5080" y="5715"/>
            <a:ext cx="12173585" cy="136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0" u="none" strike="noStrike" cap="none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Smart Car Accident </a:t>
            </a:r>
            <a:r>
              <a:rPr lang="en-IN" sz="4000" b="1" i="0" u="none" strike="noStrike" cap="none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Prevention</a:t>
            </a:r>
            <a:endParaRPr lang="en-IN" sz="4000" b="1" i="0" u="none" strike="noStrike" cap="none" dirty="0" smtClean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0" u="none" strike="noStrike" cap="none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(S.C.A.P)</a:t>
            </a:r>
            <a:endParaRPr lang="en-IN" sz="4000" b="1" i="0" u="none" strike="noStrike" cap="none" dirty="0" smtClean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6667" y="2108833"/>
            <a:ext cx="26733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09245" y="2957195"/>
            <a:ext cx="2592000" cy="266400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7" name="Oval 6"/>
          <p:cNvSpPr/>
          <p:nvPr/>
        </p:nvSpPr>
        <p:spPr>
          <a:xfrm>
            <a:off x="6243955" y="2989580"/>
            <a:ext cx="2592000" cy="2664000"/>
          </a:xfrm>
          <a:prstGeom prst="ellipse">
            <a:avLst/>
          </a:prstGeom>
          <a:blipFill rotWithShape="1">
            <a:blip r:embed="rId3"/>
            <a:stretch>
              <a:fillRect l="5000" t="6000" r="5000" b="6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8" name="Oval 7"/>
          <p:cNvSpPr/>
          <p:nvPr/>
        </p:nvSpPr>
        <p:spPr>
          <a:xfrm>
            <a:off x="3255645" y="1682115"/>
            <a:ext cx="2592000" cy="2664000"/>
          </a:xfrm>
          <a:prstGeom prst="ellipse">
            <a:avLst/>
          </a:prstGeom>
          <a:blipFill rotWithShape="1">
            <a:blip r:embed="rId4"/>
            <a:stretch>
              <a:fillRect t="6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Oval 8"/>
          <p:cNvSpPr/>
          <p:nvPr/>
        </p:nvSpPr>
        <p:spPr>
          <a:xfrm>
            <a:off x="9265285" y="1687195"/>
            <a:ext cx="2664000" cy="2592000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1" name="Curved Up Arrow 10"/>
          <p:cNvSpPr/>
          <p:nvPr/>
        </p:nvSpPr>
        <p:spPr>
          <a:xfrm rot="19920000">
            <a:off x="2464435" y="4692015"/>
            <a:ext cx="2665095" cy="1043940"/>
          </a:xfrm>
          <a:prstGeom prst="curvedUp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tx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 rot="1440000" flipV="1">
            <a:off x="5715635" y="1729740"/>
            <a:ext cx="2665095" cy="1043940"/>
          </a:xfrm>
          <a:prstGeom prst="curvedUp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19920000">
            <a:off x="8455660" y="4629150"/>
            <a:ext cx="2665095" cy="1043940"/>
          </a:xfrm>
          <a:prstGeom prst="curvedUp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1430" y="1021080"/>
            <a:ext cx="4177665" cy="853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1000">
                <a:solidFill>
                  <a:schemeClr val="bg1"/>
                </a:solidFill>
              </a:rPr>
              <a:t>if(distFromFront &lt; very_near){</a:t>
            </a:r>
            <a:endParaRPr lang="en-IN" altLang="en-US" sz="1000">
              <a:solidFill>
                <a:schemeClr val="bg1"/>
              </a:solidFill>
            </a:endParaRPr>
          </a:p>
          <a:p>
            <a:r>
              <a:rPr lang="en-IN" altLang="en-US" sz="1000">
                <a:solidFill>
                  <a:schemeClr val="bg1"/>
                </a:solidFill>
              </a:rPr>
              <a:t>  spd -= 12;</a:t>
            </a:r>
            <a:endParaRPr lang="en-IN" altLang="en-US" sz="1000">
              <a:solidFill>
                <a:schemeClr val="bg1"/>
              </a:solidFill>
            </a:endParaRPr>
          </a:p>
          <a:p>
            <a:r>
              <a:rPr lang="en-IN" altLang="en-US" sz="1000">
                <a:solidFill>
                  <a:schemeClr val="bg1"/>
                </a:solidFill>
              </a:rPr>
              <a:t>  Serial.println("The Vehicle Ahead You is too closer, Stopping your vehicle and dropping Speed down to " + String(spd) );</a:t>
            </a:r>
            <a:endParaRPr lang="en-IN" altLang="en-US" sz="1000">
              <a:solidFill>
                <a:schemeClr val="bg1"/>
              </a:solidFill>
            </a:endParaRPr>
          </a:p>
          <a:p>
            <a:r>
              <a:rPr lang="en-IN" altLang="en-US" sz="1000">
                <a:solidFill>
                  <a:schemeClr val="bg1"/>
                </a:solidFill>
              </a:rPr>
              <a:t>}</a:t>
            </a:r>
            <a:endParaRPr lang="en-IN" altLang="en-US" sz="10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8940" y="5939790"/>
            <a:ext cx="4140835" cy="853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1000">
                <a:solidFill>
                  <a:schemeClr val="bg1"/>
                </a:solidFill>
                <a:sym typeface="+mn-ea"/>
              </a:rPr>
              <a:t>else if (distFromFront&lt;= near) {</a:t>
            </a:r>
            <a:endParaRPr lang="en-IN" altLang="en-US" sz="1000">
              <a:solidFill>
                <a:schemeClr val="bg1"/>
              </a:solidFill>
              <a:sym typeface="+mn-ea"/>
            </a:endParaRPr>
          </a:p>
          <a:p>
            <a:r>
              <a:rPr lang="en-IN" altLang="en-US" sz="1000">
                <a:solidFill>
                  <a:schemeClr val="bg1"/>
                </a:solidFill>
                <a:sym typeface="+mn-ea"/>
              </a:rPr>
              <a:t>   if (distFromBack &lt;= near) {</a:t>
            </a:r>
            <a:endParaRPr lang="en-IN" altLang="en-US" sz="1000">
              <a:solidFill>
                <a:schemeClr val="bg1"/>
              </a:solidFill>
              <a:sym typeface="+mn-ea"/>
            </a:endParaRPr>
          </a:p>
          <a:p>
            <a:r>
              <a:rPr lang="en-IN" altLang="en-US" sz="1000">
                <a:solidFill>
                  <a:schemeClr val="bg1"/>
                </a:solidFill>
                <a:sym typeface="+mn-ea"/>
              </a:rPr>
              <a:t>        spd -= 10;</a:t>
            </a:r>
            <a:endParaRPr lang="en-IN" altLang="en-US" sz="1000">
              <a:solidFill>
                <a:schemeClr val="bg1"/>
              </a:solidFill>
              <a:sym typeface="+mn-ea"/>
            </a:endParaRPr>
          </a:p>
          <a:p>
            <a:r>
              <a:rPr lang="en-IN" altLang="en-US" sz="1000">
                <a:solidFill>
                  <a:schemeClr val="bg1"/>
                </a:solidFill>
                <a:sym typeface="+mn-ea"/>
              </a:rPr>
              <a:t>        Serial.println("The Vehicle ahead You and behind You are approaching near, So decreasing speed down to " +String(spd))</a:t>
            </a:r>
            <a:r>
              <a:rPr lang="x-none" altLang="en-IN" sz="1000">
                <a:solidFill>
                  <a:schemeClr val="bg1"/>
                </a:solidFill>
                <a:sym typeface="+mn-ea"/>
              </a:rPr>
              <a:t>;</a:t>
            </a:r>
            <a:r>
              <a:rPr lang="en-IN" altLang="en-US" sz="1000">
                <a:solidFill>
                  <a:schemeClr val="bg1"/>
                </a:solidFill>
                <a:sym typeface="+mn-ea"/>
              </a:rPr>
              <a:t>}}</a:t>
            </a:r>
            <a:endParaRPr lang="en-I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35" y="6174740"/>
            <a:ext cx="510540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>
                <a:solidFill>
                  <a:schemeClr val="bg1"/>
                </a:solidFill>
              </a:rPr>
              <a:t>Team: Dcoders (Raghav, Shubham, Ankush, Deepak, Gaurav)</a:t>
            </a:r>
            <a:endParaRPr lang="x-none" altLang="en-IN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Kingsoft Office WPP</Application>
  <PresentationFormat>Widescreen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rg</dc:creator>
  <cp:lastModifiedBy>rg</cp:lastModifiedBy>
  <cp:revision>2</cp:revision>
  <dcterms:created xsi:type="dcterms:W3CDTF">2018-08-13T04:37:46Z</dcterms:created>
  <dcterms:modified xsi:type="dcterms:W3CDTF">2018-08-13T04:37:46Z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16393ࡺ-10.1.0.5672</vt:lpwstr>
  </property>
</Properties>
</file>