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NODEZILLA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Mapping the world’s population using blockchain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B9E28-B820-435E-8FE6-53212069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24" y="2108201"/>
            <a:ext cx="6421755" cy="3760891"/>
          </a:xfrm>
        </p:spPr>
        <p:txBody>
          <a:bodyPr/>
          <a:lstStyle/>
          <a:p>
            <a:r>
              <a:rPr lang="en-IN" dirty="0"/>
              <a:t>Find a connection between every individual part of the world’s population.</a:t>
            </a:r>
          </a:p>
          <a:p>
            <a:r>
              <a:rPr lang="en-IN" dirty="0"/>
              <a:t>If we have the root node, we should be able to find a connection between this node and any other node. (Here, nodes refer to people)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Proposed Solution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EBA8AA4-32EF-4C13-AC36-81FF434D1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9" r="17274" b="14093"/>
          <a:stretch/>
        </p:blipFill>
        <p:spPr>
          <a:xfrm>
            <a:off x="4537492" y="308139"/>
            <a:ext cx="1034842" cy="113347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90F910-67BD-490E-AFC2-C1825EDC1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07" r="26981" b="25625"/>
          <a:stretch/>
        </p:blipFill>
        <p:spPr>
          <a:xfrm>
            <a:off x="4348162" y="2269780"/>
            <a:ext cx="1355230" cy="1133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17ABDF-1093-4CDB-A287-B6656BCD4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20" t="14239" r="6386" b="22727"/>
          <a:stretch/>
        </p:blipFill>
        <p:spPr>
          <a:xfrm>
            <a:off x="6909688" y="4620508"/>
            <a:ext cx="1698694" cy="13406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DDFFBB-9073-4374-8DD7-1A04A513D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00" r="28889"/>
          <a:stretch/>
        </p:blipFill>
        <p:spPr>
          <a:xfrm>
            <a:off x="4560093" y="4146550"/>
            <a:ext cx="773907" cy="21431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1412AF-8AE4-4145-9509-3F4B057EAD49}"/>
              </a:ext>
            </a:extLst>
          </p:cNvPr>
          <p:cNvCxnSpPr>
            <a:cxnSpLocks/>
          </p:cNvCxnSpPr>
          <p:nvPr/>
        </p:nvCxnSpPr>
        <p:spPr>
          <a:xfrm flipH="1" flipV="1">
            <a:off x="4947046" y="3429000"/>
            <a:ext cx="1" cy="7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CBA85D-7C95-4FDD-99A2-768D5077449D}"/>
              </a:ext>
            </a:extLst>
          </p:cNvPr>
          <p:cNvCxnSpPr>
            <a:cxnSpLocks/>
          </p:cNvCxnSpPr>
          <p:nvPr/>
        </p:nvCxnSpPr>
        <p:spPr>
          <a:xfrm flipV="1">
            <a:off x="4925467" y="1599054"/>
            <a:ext cx="0" cy="55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556D5E-EEB5-4F9B-8C4E-3B960A92857A}"/>
              </a:ext>
            </a:extLst>
          </p:cNvPr>
          <p:cNvSpPr txBox="1"/>
          <p:nvPr/>
        </p:nvSpPr>
        <p:spPr>
          <a:xfrm>
            <a:off x="4877964" y="361001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0x12bdc43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8D69D3-2AD3-432F-AB4C-EA8A09E2AF9A}"/>
              </a:ext>
            </a:extLst>
          </p:cNvPr>
          <p:cNvSpPr txBox="1"/>
          <p:nvPr/>
        </p:nvSpPr>
        <p:spPr>
          <a:xfrm>
            <a:off x="4947935" y="384423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Parents’ details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CB2D86-718C-4CEA-9220-9BAE5AEA0E1E}"/>
              </a:ext>
            </a:extLst>
          </p:cNvPr>
          <p:cNvCxnSpPr>
            <a:cxnSpLocks/>
          </p:cNvCxnSpPr>
          <p:nvPr/>
        </p:nvCxnSpPr>
        <p:spPr>
          <a:xfrm>
            <a:off x="5415470" y="5109062"/>
            <a:ext cx="138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F0913F1-CFF9-4B14-89B5-F14AF02DA0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76" b="8990"/>
          <a:stretch/>
        </p:blipFill>
        <p:spPr>
          <a:xfrm>
            <a:off x="8942592" y="4490711"/>
            <a:ext cx="3290143" cy="160019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FFFC6A-49BB-49F8-A5DC-296FE85F30E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608382" y="5290812"/>
            <a:ext cx="116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56D52-3CEB-4077-B5CE-ACF47959A234}"/>
              </a:ext>
            </a:extLst>
          </p:cNvPr>
          <p:cNvCxnSpPr>
            <a:cxnSpLocks/>
          </p:cNvCxnSpPr>
          <p:nvPr/>
        </p:nvCxnSpPr>
        <p:spPr>
          <a:xfrm>
            <a:off x="5334000" y="4490711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A5331F-94F6-4DA7-B383-EDA473243AD6}"/>
              </a:ext>
            </a:extLst>
          </p:cNvPr>
          <p:cNvCxnSpPr>
            <a:cxnSpLocks/>
          </p:cNvCxnSpPr>
          <p:nvPr/>
        </p:nvCxnSpPr>
        <p:spPr>
          <a:xfrm flipV="1">
            <a:off x="7277100" y="3333750"/>
            <a:ext cx="0" cy="102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355E3-6049-4D30-94E4-91BF2B946D0C}"/>
              </a:ext>
            </a:extLst>
          </p:cNvPr>
          <p:cNvCxnSpPr/>
          <p:nvPr/>
        </p:nvCxnSpPr>
        <p:spPr>
          <a:xfrm>
            <a:off x="8094586" y="2621926"/>
            <a:ext cx="10275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Content Placeholder 16">
            <a:extLst>
              <a:ext uri="{FF2B5EF4-FFF2-40B4-BE49-F238E27FC236}">
                <a16:creationId xmlns:a16="http://schemas.microsoft.com/office/drawing/2014/main" id="{FC54330C-0838-4296-A0A2-90880BB4C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9" r="17274" b="14093"/>
          <a:stretch/>
        </p:blipFill>
        <p:spPr>
          <a:xfrm>
            <a:off x="9255229" y="2055189"/>
            <a:ext cx="1034842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6BD023-82A7-49BF-AA3C-23FF526516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48" r="15653" b="25924"/>
          <a:stretch/>
        </p:blipFill>
        <p:spPr>
          <a:xfrm>
            <a:off x="6617497" y="2156978"/>
            <a:ext cx="1355227" cy="106954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1D55C-17E0-49B8-9C9C-F842C941A60B}"/>
              </a:ext>
            </a:extLst>
          </p:cNvPr>
          <p:cNvCxnSpPr>
            <a:cxnSpLocks/>
          </p:cNvCxnSpPr>
          <p:nvPr/>
        </p:nvCxnSpPr>
        <p:spPr>
          <a:xfrm flipV="1">
            <a:off x="7266535" y="1373097"/>
            <a:ext cx="0" cy="78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16">
            <a:extLst>
              <a:ext uri="{FF2B5EF4-FFF2-40B4-BE49-F238E27FC236}">
                <a16:creationId xmlns:a16="http://schemas.microsoft.com/office/drawing/2014/main" id="{B21C60A3-9834-4AA1-8700-B6E6FB6E2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9" r="17274" b="14093"/>
          <a:stretch/>
        </p:blipFill>
        <p:spPr>
          <a:xfrm>
            <a:off x="9184669" y="714103"/>
            <a:ext cx="959484" cy="1050934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9882F1-694F-4F80-8908-C93DD7C273F0}"/>
              </a:ext>
            </a:extLst>
          </p:cNvPr>
          <p:cNvCxnSpPr>
            <a:cxnSpLocks/>
          </p:cNvCxnSpPr>
          <p:nvPr/>
        </p:nvCxnSpPr>
        <p:spPr>
          <a:xfrm>
            <a:off x="8608381" y="1078489"/>
            <a:ext cx="48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3F252B-0202-4005-98FD-B4715540C0A0}"/>
              </a:ext>
            </a:extLst>
          </p:cNvPr>
          <p:cNvSpPr txBox="1"/>
          <p:nvPr/>
        </p:nvSpPr>
        <p:spPr>
          <a:xfrm>
            <a:off x="6320812" y="936886"/>
            <a:ext cx="22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CENTRAL AUTHORITY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D9F2B-2C08-4EC5-A221-275263332B7B}"/>
              </a:ext>
            </a:extLst>
          </p:cNvPr>
          <p:cNvSpPr txBox="1"/>
          <p:nvPr/>
        </p:nvSpPr>
        <p:spPr>
          <a:xfrm>
            <a:off x="7280370" y="1441614"/>
            <a:ext cx="2363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Birth Certificate or </a:t>
            </a:r>
          </a:p>
          <a:p>
            <a:r>
              <a:rPr lang="en-IN" dirty="0"/>
              <a:t>relationship certificate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3B1F71-28EB-4F5D-B557-05CF9BACBC85}"/>
              </a:ext>
            </a:extLst>
          </p:cNvPr>
          <p:cNvSpPr txBox="1"/>
          <p:nvPr/>
        </p:nvSpPr>
        <p:spPr>
          <a:xfrm>
            <a:off x="7315118" y="3429036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A/C address and</a:t>
            </a:r>
          </a:p>
          <a:p>
            <a:r>
              <a:rPr lang="en-IN" dirty="0"/>
              <a:t> Identity proof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F21D1-477F-400D-BA89-D83258196D02}"/>
              </a:ext>
            </a:extLst>
          </p:cNvPr>
          <p:cNvSpPr txBox="1"/>
          <p:nvPr/>
        </p:nvSpPr>
        <p:spPr>
          <a:xfrm>
            <a:off x="5015494" y="1582174"/>
            <a:ext cx="137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CENTRAL</a:t>
            </a:r>
          </a:p>
          <a:p>
            <a:r>
              <a:rPr lang="en-IN" dirty="0"/>
              <a:t> AUTHORITY</a:t>
            </a:r>
          </a:p>
        </p:txBody>
      </p:sp>
    </p:spTree>
    <p:extLst>
      <p:ext uri="{BB962C8B-B14F-4D97-AF65-F5344CB8AC3E}">
        <p14:creationId xmlns:p14="http://schemas.microsoft.com/office/powerpoint/2010/main" val="1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24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{E5952974-AA22-4F77-8C6D-C382F733AF97}tf11429527_win32</Template>
  <TotalTime>42</TotalTime>
  <Words>76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NODEZILLA</vt:lpstr>
      <vt:lpstr>Problem Statement </vt:lpstr>
      <vt:lpstr>Proposed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NODEZILLA</dc:title>
  <dc:creator>ShreyaSrivastava</dc:creator>
  <cp:lastModifiedBy>ShreyaSrivastava</cp:lastModifiedBy>
  <cp:revision>2</cp:revision>
  <dcterms:created xsi:type="dcterms:W3CDTF">2022-01-03T07:10:40Z</dcterms:created>
  <dcterms:modified xsi:type="dcterms:W3CDTF">2022-01-06T17:18:02Z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