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1CCD-C8C1-4790-A00D-526B09D1A4B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E792-B38C-4351-B585-DD93A83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 File System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Node.js file system module allows you to work with the file system on your computer.</a:t>
            </a:r>
          </a:p>
          <a:p>
            <a:r>
              <a:rPr lang="en-US" dirty="0" smtClean="0"/>
              <a:t>To include the File System module, use the require() method.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fs = require('fs');</a:t>
            </a:r>
          </a:p>
          <a:p>
            <a:r>
              <a:rPr lang="en-US" dirty="0"/>
              <a:t>Common use for the File System module:</a:t>
            </a:r>
          </a:p>
          <a:p>
            <a:pPr marL="0" indent="0">
              <a:buNone/>
            </a:pPr>
            <a:r>
              <a:rPr lang="en-US" dirty="0" smtClean="0"/>
              <a:t>	Read </a:t>
            </a:r>
            <a:r>
              <a:rPr lang="en-US" dirty="0"/>
              <a:t>files</a:t>
            </a:r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dirty="0"/>
              <a:t>files</a:t>
            </a:r>
          </a:p>
          <a:p>
            <a:pPr marL="0" indent="0">
              <a:buNone/>
            </a:pPr>
            <a:r>
              <a:rPr lang="en-US" dirty="0" smtClean="0"/>
              <a:t>	Update </a:t>
            </a:r>
            <a:r>
              <a:rPr lang="en-US" dirty="0"/>
              <a:t>files</a:t>
            </a:r>
          </a:p>
          <a:p>
            <a:pPr marL="0" indent="0">
              <a:buNone/>
            </a:pPr>
            <a:r>
              <a:rPr lang="en-US" dirty="0" smtClean="0"/>
              <a:t>	Delete </a:t>
            </a:r>
            <a:r>
              <a:rPr lang="en-US" dirty="0"/>
              <a:t>files</a:t>
            </a:r>
          </a:p>
          <a:p>
            <a:pPr marL="0" indent="0">
              <a:buNone/>
            </a:pPr>
            <a:r>
              <a:rPr lang="en-US" dirty="0" smtClean="0"/>
              <a:t>	Rename </a:t>
            </a:r>
            <a:r>
              <a:rPr lang="en-US" dirty="0"/>
              <a:t>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2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fs.readFile</a:t>
            </a:r>
            <a:r>
              <a:rPr lang="en-US" dirty="0" smtClean="0"/>
              <a:t>() method is used to read files on your computer.</a:t>
            </a:r>
          </a:p>
          <a:p>
            <a:r>
              <a:rPr lang="en-US" dirty="0" smtClean="0"/>
              <a:t>Assume we have the following HTML file (located in the same folder as Node.js)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http = require('http');</a:t>
            </a:r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fs = require('fs');</a:t>
            </a:r>
          </a:p>
          <a:p>
            <a:pPr marL="914400" lvl="2" indent="0">
              <a:buNone/>
            </a:pPr>
            <a:r>
              <a:rPr lang="en-US" dirty="0" err="1" smtClean="0"/>
              <a:t>http.createServer</a:t>
            </a:r>
            <a:r>
              <a:rPr lang="en-US" dirty="0" smtClean="0"/>
              <a:t>(function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fs.readFile</a:t>
            </a:r>
            <a:r>
              <a:rPr lang="en-US" dirty="0" smtClean="0"/>
              <a:t>('demofile1.html', function(err, data) {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res.writeHead</a:t>
            </a:r>
            <a:r>
              <a:rPr lang="en-US" dirty="0" smtClean="0"/>
              <a:t>(200, {'Content-Type': 'text/html'});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res.write</a:t>
            </a:r>
            <a:r>
              <a:rPr lang="en-US" dirty="0" smtClean="0"/>
              <a:t>(data);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 marL="914400" lvl="2" indent="0">
              <a:buNone/>
            </a:pPr>
            <a:r>
              <a:rPr lang="en-US" dirty="0" smtClean="0"/>
              <a:t>  });</a:t>
            </a:r>
          </a:p>
          <a:p>
            <a:pPr marL="914400" lvl="2" indent="0">
              <a:buNone/>
            </a:pPr>
            <a:r>
              <a:rPr lang="en-US" dirty="0" smtClean="0"/>
              <a:t>}).listen(8080);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6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File System module has methods for creating new files:</a:t>
            </a:r>
          </a:p>
          <a:p>
            <a:pPr marL="914400" lvl="2" indent="0">
              <a:buNone/>
            </a:pPr>
            <a:r>
              <a:rPr lang="en-US" dirty="0" err="1" smtClean="0"/>
              <a:t>fs.appendFile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r>
              <a:rPr lang="en-US" dirty="0" err="1" smtClean="0"/>
              <a:t>fs.open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r>
              <a:rPr lang="en-US" dirty="0" err="1" smtClean="0"/>
              <a:t>fs.writeFile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fs.appendFile</a:t>
            </a:r>
            <a:r>
              <a:rPr lang="en-US" dirty="0" smtClean="0"/>
              <a:t>() method appends specified content to a file. If the file does not exist, the file will be created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fs.appendFile</a:t>
            </a:r>
            <a:r>
              <a:rPr lang="en-US" dirty="0" smtClean="0"/>
              <a:t>('mynewfile1.txt', 'Hello content!', function (err) {</a:t>
            </a:r>
          </a:p>
          <a:p>
            <a:pPr marL="914400" lvl="2" indent="0">
              <a:buNone/>
            </a:pPr>
            <a:r>
              <a:rPr lang="en-US" dirty="0" smtClean="0"/>
              <a:t>  if (err) throw err;</a:t>
            </a:r>
          </a:p>
          <a:p>
            <a:pPr marL="914400" lvl="2" indent="0">
              <a:buNone/>
            </a:pPr>
            <a:r>
              <a:rPr lang="en-US" dirty="0" smtClean="0"/>
              <a:t>  console.log('Saved!');</a:t>
            </a:r>
          </a:p>
          <a:p>
            <a:pPr marL="914400" lvl="2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fs.open</a:t>
            </a:r>
            <a:r>
              <a:rPr lang="en-US" dirty="0" smtClean="0"/>
              <a:t>() method takes a "flag" as the second argument, if the flag is "w" for "writing", the specified file is opened for writing. If the file does not exist, an empty file is created.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fs.writeFile</a:t>
            </a:r>
            <a:r>
              <a:rPr lang="en-US" dirty="0" smtClean="0"/>
              <a:t>() method replaces the specified file and content if it exists. If the file does not exist, a new file, containing the specified content, will be created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fs.appendFile</a:t>
            </a:r>
            <a:r>
              <a:rPr lang="en-US" dirty="0" smtClean="0"/>
              <a:t>() method appends the specified content at the end of the specified file</a:t>
            </a:r>
          </a:p>
          <a:p>
            <a:r>
              <a:rPr lang="en-US" dirty="0" smtClean="0"/>
              <a:t>To delete a file with the File System module,  use the </a:t>
            </a:r>
            <a:r>
              <a:rPr lang="en-US" dirty="0" err="1" smtClean="0"/>
              <a:t>fs.unlink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To rename a file with the File System module,  use the </a:t>
            </a:r>
            <a:r>
              <a:rPr lang="en-US" dirty="0" err="1" smtClean="0"/>
              <a:t>fs.rename</a:t>
            </a:r>
            <a:r>
              <a:rPr lang="en-US" dirty="0" smtClean="0"/>
              <a:t>()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2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an open source server environment</a:t>
            </a:r>
          </a:p>
          <a:p>
            <a:r>
              <a:rPr lang="en-US" dirty="0" smtClean="0"/>
              <a:t>Node.js is free</a:t>
            </a:r>
          </a:p>
          <a:p>
            <a:r>
              <a:rPr lang="en-US" dirty="0" smtClean="0"/>
              <a:t>Node.js runs on various platforms (Windows, Linux, Unix, Mac OS X, etc.)</a:t>
            </a:r>
          </a:p>
          <a:p>
            <a:r>
              <a:rPr lang="en-US" dirty="0" smtClean="0"/>
              <a:t>Node.js uses JavaScript on the server</a:t>
            </a:r>
          </a:p>
          <a:p>
            <a:r>
              <a:rPr lang="en-US" dirty="0" smtClean="0"/>
              <a:t>Node.js runs single-threaded, non-blocking, asynchronously programming, which is very memory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Node.js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can generate dynamic page content</a:t>
            </a:r>
          </a:p>
          <a:p>
            <a:r>
              <a:rPr lang="en-US" dirty="0" smtClean="0"/>
              <a:t>Node.js can create, open, read, write, delete, and close files on the server</a:t>
            </a:r>
          </a:p>
          <a:p>
            <a:r>
              <a:rPr lang="en-US" dirty="0" smtClean="0"/>
              <a:t>Node.js can collect form data</a:t>
            </a:r>
          </a:p>
          <a:p>
            <a:r>
              <a:rPr lang="en-US" dirty="0" smtClean="0"/>
              <a:t>Node.js can add, delete, modify data in your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7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 Built-in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1" y="1175657"/>
            <a:ext cx="11848010" cy="5001306"/>
          </a:xfrm>
        </p:spPr>
        <p:txBody>
          <a:bodyPr/>
          <a:lstStyle/>
          <a:p>
            <a:r>
              <a:rPr lang="en-US" dirty="0" smtClean="0"/>
              <a:t>Node.js has a set of built-in modules which you can use without any further installation.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2171700"/>
            <a:ext cx="5143500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76" y="1802539"/>
            <a:ext cx="5838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6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JavaScript libraries.</a:t>
            </a:r>
          </a:p>
          <a:p>
            <a:r>
              <a:rPr lang="en-US" dirty="0" smtClean="0"/>
              <a:t>A set of functions you want to include in your application.</a:t>
            </a:r>
          </a:p>
          <a:p>
            <a:r>
              <a:rPr lang="en-US" dirty="0" smtClean="0"/>
              <a:t>To include a module, use the require() function with the name of the module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http = require('http');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http.createServer</a:t>
            </a:r>
            <a:r>
              <a:rPr lang="en-US" dirty="0" smtClean="0"/>
              <a:t>(function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1828800" lvl="4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res.writeHead</a:t>
            </a:r>
            <a:r>
              <a:rPr lang="en-US" dirty="0" smtClean="0"/>
              <a:t>(200, {'Content-Type': 'text/html'});</a:t>
            </a:r>
          </a:p>
          <a:p>
            <a:pPr marL="1828800" lvl="4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res.end</a:t>
            </a:r>
            <a:r>
              <a:rPr lang="en-US" dirty="0" smtClean="0"/>
              <a:t>('Hello World!');</a:t>
            </a:r>
          </a:p>
          <a:p>
            <a:pPr marL="1828800" lvl="4" indent="0">
              <a:buNone/>
            </a:pPr>
            <a:r>
              <a:rPr lang="en-US" dirty="0" smtClean="0"/>
              <a:t>}).listen(8080);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7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defined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your own modules, and easily include them in your applications.</a:t>
            </a:r>
          </a:p>
          <a:p>
            <a:r>
              <a:rPr lang="en-US" dirty="0" smtClean="0"/>
              <a:t>The following example creates a module that returns a date and time object</a:t>
            </a:r>
          </a:p>
          <a:p>
            <a:pPr marL="914400" lvl="2" indent="0">
              <a:buNone/>
            </a:pPr>
            <a:r>
              <a:rPr lang="en-US" dirty="0" err="1" smtClean="0"/>
              <a:t>exports.myDateTime</a:t>
            </a:r>
            <a:r>
              <a:rPr lang="en-US" dirty="0" smtClean="0"/>
              <a:t> = function () {</a:t>
            </a:r>
          </a:p>
          <a:p>
            <a:pPr marL="914400" lvl="2" indent="0">
              <a:buNone/>
            </a:pPr>
            <a:r>
              <a:rPr lang="en-US" dirty="0" smtClean="0"/>
              <a:t>  return Date();</a:t>
            </a:r>
          </a:p>
          <a:p>
            <a:pPr marL="914400" lvl="2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 &amp;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Node.js has a built-in module called HTTP, which allows Node.js to transfer data over the Hyper Text Transfer Protocol (HTTP).</a:t>
            </a:r>
          </a:p>
          <a:p>
            <a:r>
              <a:rPr lang="en-US" dirty="0" smtClean="0"/>
              <a:t>The HTTP module can create an HTTP server that listens to server ports and gives a response back to the client.</a:t>
            </a:r>
          </a:p>
          <a:p>
            <a:r>
              <a:rPr lang="en-US" dirty="0" smtClean="0"/>
              <a:t>The function passed into the </a:t>
            </a:r>
            <a:r>
              <a:rPr lang="en-US" dirty="0" err="1" smtClean="0"/>
              <a:t>http.createServer</a:t>
            </a:r>
            <a:r>
              <a:rPr lang="en-US" dirty="0" smtClean="0"/>
              <a:t>() method, will be executed when someone tries to access the computer on port 8080.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http = require('http');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//create a server object:</a:t>
            </a:r>
          </a:p>
          <a:p>
            <a:pPr marL="914400" lvl="2" indent="0">
              <a:buNone/>
            </a:pPr>
            <a:r>
              <a:rPr lang="en-US" dirty="0" err="1" smtClean="0"/>
              <a:t>http.createServer</a:t>
            </a:r>
            <a:r>
              <a:rPr lang="en-US" dirty="0" smtClean="0"/>
              <a:t>(function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res.write</a:t>
            </a:r>
            <a:r>
              <a:rPr lang="en-US" dirty="0" smtClean="0"/>
              <a:t>('Hello World!'); //write a response to the client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res.end</a:t>
            </a:r>
            <a:r>
              <a:rPr lang="en-US" dirty="0" smtClean="0"/>
              <a:t>(); //end the response</a:t>
            </a:r>
          </a:p>
          <a:p>
            <a:pPr marL="914400" lvl="2" indent="0">
              <a:buNone/>
            </a:pPr>
            <a:r>
              <a:rPr lang="en-US" dirty="0" smtClean="0"/>
              <a:t>}).listen(8080); //the server object listens on port 8080</a:t>
            </a:r>
          </a:p>
        </p:txBody>
      </p:sp>
    </p:spTree>
    <p:extLst>
      <p:ext uri="{BB962C8B-B14F-4D97-AF65-F5344CB8AC3E}">
        <p14:creationId xmlns:p14="http://schemas.microsoft.com/office/powerpoint/2010/main" val="392107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/>
          <a:lstStyle/>
          <a:p>
            <a:r>
              <a:rPr lang="en-US" dirty="0" smtClean="0"/>
              <a:t>If the response from the HTTP server is supposed to be displayed as HTML, you should include an HTTP header with the correct content type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http = require('http');</a:t>
            </a:r>
          </a:p>
          <a:p>
            <a:pPr marL="457200" lvl="1" indent="0">
              <a:buNone/>
            </a:pPr>
            <a:r>
              <a:rPr lang="en-US" dirty="0" err="1" smtClean="0"/>
              <a:t>http.createServer</a:t>
            </a:r>
            <a:r>
              <a:rPr lang="en-US" dirty="0" smtClean="0"/>
              <a:t>(function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res.writeHead</a:t>
            </a:r>
            <a:r>
              <a:rPr lang="en-US" dirty="0" smtClean="0">
                <a:solidFill>
                  <a:srgbClr val="FF0000"/>
                </a:solidFill>
              </a:rPr>
              <a:t>(200, {'Content-Type': 'text/html'});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res.write</a:t>
            </a:r>
            <a:r>
              <a:rPr lang="en-US" dirty="0" smtClean="0"/>
              <a:t>('Hello World!');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}).listen(8080);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 first argument of the </a:t>
            </a:r>
            <a:r>
              <a:rPr lang="en-US" dirty="0" err="1" smtClean="0"/>
              <a:t>res.writeHead</a:t>
            </a:r>
            <a:r>
              <a:rPr lang="en-US" dirty="0" smtClean="0"/>
              <a:t>() method is the status code, 200 means that all is OK, the second argument is an object containing the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137475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Query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function passed into the </a:t>
            </a:r>
            <a:r>
              <a:rPr lang="en-US" dirty="0" err="1" smtClean="0"/>
              <a:t>http.createServer</a:t>
            </a:r>
            <a:r>
              <a:rPr lang="en-US" dirty="0" smtClean="0"/>
              <a:t>() has a </a:t>
            </a:r>
            <a:r>
              <a:rPr lang="en-US" dirty="0" err="1" smtClean="0"/>
              <a:t>req</a:t>
            </a:r>
            <a:r>
              <a:rPr lang="en-US" dirty="0" smtClean="0"/>
              <a:t> argument that represents the request from the client, as an object (</a:t>
            </a:r>
            <a:r>
              <a:rPr lang="en-US" dirty="0" err="1" smtClean="0"/>
              <a:t>http.IncomingMessage</a:t>
            </a:r>
            <a:r>
              <a:rPr lang="en-US" dirty="0" smtClean="0"/>
              <a:t> object).</a:t>
            </a:r>
          </a:p>
          <a:p>
            <a:r>
              <a:rPr lang="en-US" dirty="0" smtClean="0"/>
              <a:t>This object has a property called "</a:t>
            </a:r>
            <a:r>
              <a:rPr lang="en-US" dirty="0" err="1" smtClean="0"/>
              <a:t>url</a:t>
            </a:r>
            <a:r>
              <a:rPr lang="en-US" dirty="0" smtClean="0"/>
              <a:t>" which holds the part of the </a:t>
            </a:r>
            <a:r>
              <a:rPr lang="en-US" dirty="0" err="1" smtClean="0"/>
              <a:t>url</a:t>
            </a:r>
            <a:r>
              <a:rPr lang="en-US" dirty="0" smtClean="0"/>
              <a:t> that comes after the domain name.</a:t>
            </a:r>
          </a:p>
          <a:p>
            <a:r>
              <a:rPr lang="en-US" dirty="0" smtClean="0"/>
              <a:t>There are built-in modules to easily split the query string into readable parts, such as the URL module.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http = require('http');</a:t>
            </a:r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http.createServer</a:t>
            </a:r>
            <a:r>
              <a:rPr lang="en-US" dirty="0" smtClean="0"/>
              <a:t>(function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res.writeHead</a:t>
            </a:r>
            <a:r>
              <a:rPr lang="en-US" dirty="0" smtClean="0"/>
              <a:t>(200, {'Content-Type': 'text/html'});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q = </a:t>
            </a:r>
            <a:r>
              <a:rPr lang="en-US" dirty="0" err="1" smtClean="0"/>
              <a:t>url.parse</a:t>
            </a:r>
            <a:r>
              <a:rPr lang="en-US" dirty="0" smtClean="0"/>
              <a:t>(req.url, true).query;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txt = </a:t>
            </a:r>
            <a:r>
              <a:rPr lang="en-US" dirty="0" err="1" smtClean="0"/>
              <a:t>q.year</a:t>
            </a:r>
            <a:r>
              <a:rPr lang="en-US" dirty="0" smtClean="0"/>
              <a:t> + " " + </a:t>
            </a:r>
            <a:r>
              <a:rPr lang="en-US" dirty="0" err="1" smtClean="0"/>
              <a:t>q.month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res.end</a:t>
            </a:r>
            <a:r>
              <a:rPr lang="en-US" dirty="0" smtClean="0"/>
              <a:t>(txt);</a:t>
            </a:r>
          </a:p>
          <a:p>
            <a:pPr marL="914400" lvl="2" indent="0">
              <a:buNone/>
            </a:pPr>
            <a:r>
              <a:rPr lang="en-US" dirty="0" smtClean="0"/>
              <a:t>}).listen(8080);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5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845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Server Side Development</vt:lpstr>
      <vt:lpstr>Node JS Introduction</vt:lpstr>
      <vt:lpstr>What Can Node.js Do?</vt:lpstr>
      <vt:lpstr>Node.js Built-in Modules </vt:lpstr>
      <vt:lpstr>Modules</vt:lpstr>
      <vt:lpstr>Self defined Modules</vt:lpstr>
      <vt:lpstr>HTTP Module &amp; Web Server</vt:lpstr>
      <vt:lpstr>HTTP Header </vt:lpstr>
      <vt:lpstr>Read the Query String </vt:lpstr>
      <vt:lpstr>Node.js File System Module </vt:lpstr>
      <vt:lpstr>Read Files </vt:lpstr>
      <vt:lpstr>Create Files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</dc:title>
  <dc:creator>Olamilekan</dc:creator>
  <cp:lastModifiedBy>Olamilekan</cp:lastModifiedBy>
  <cp:revision>9</cp:revision>
  <dcterms:created xsi:type="dcterms:W3CDTF">2019-04-22T08:43:11Z</dcterms:created>
  <dcterms:modified xsi:type="dcterms:W3CDTF">2019-04-22T09:57:11Z</dcterms:modified>
</cp:coreProperties>
</file>