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 URL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168434"/>
            <a:ext cx="11286309" cy="4689566"/>
          </a:xfrm>
        </p:spPr>
        <p:txBody>
          <a:bodyPr>
            <a:normAutofit/>
          </a:bodyPr>
          <a:lstStyle/>
          <a:p>
            <a:r>
              <a:rPr lang="en-US" dirty="0"/>
              <a:t>The URL module splits up a web address into readable parts</a:t>
            </a:r>
            <a:r>
              <a:rPr lang="en-US" dirty="0" smtClean="0"/>
              <a:t>.</a:t>
            </a:r>
          </a:p>
          <a:p>
            <a:r>
              <a:rPr lang="en-US" dirty="0"/>
              <a:t>Parse an address with the </a:t>
            </a:r>
            <a:r>
              <a:rPr lang="en-US" dirty="0" err="1"/>
              <a:t>url.parse</a:t>
            </a:r>
            <a:r>
              <a:rPr lang="en-US" dirty="0"/>
              <a:t>() method, and it will return a URL object with each part of the address as </a:t>
            </a:r>
            <a:r>
              <a:rPr lang="en-US" dirty="0" smtClean="0"/>
              <a:t>properties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require('</a:t>
            </a:r>
            <a:r>
              <a:rPr lang="en-US" dirty="0" err="1"/>
              <a:t>url</a:t>
            </a:r>
            <a:r>
              <a:rPr lang="en-US" dirty="0"/>
              <a:t>');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 = 'http://localhost:8080/</a:t>
            </a:r>
            <a:r>
              <a:rPr lang="en-US" dirty="0" err="1"/>
              <a:t>default.htm?year</a:t>
            </a:r>
            <a:r>
              <a:rPr lang="en-US" dirty="0"/>
              <a:t>=2017&amp;month=</a:t>
            </a:r>
            <a:r>
              <a:rPr lang="en-US" dirty="0" err="1"/>
              <a:t>february</a:t>
            </a:r>
            <a:r>
              <a:rPr lang="en-US" dirty="0"/>
              <a:t>';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q = </a:t>
            </a:r>
            <a:r>
              <a:rPr lang="en-US" dirty="0" err="1"/>
              <a:t>url.parse</a:t>
            </a:r>
            <a:r>
              <a:rPr lang="en-US" dirty="0"/>
              <a:t>(</a:t>
            </a:r>
            <a:r>
              <a:rPr lang="en-US" dirty="0" err="1"/>
              <a:t>adr</a:t>
            </a:r>
            <a:r>
              <a:rPr lang="en-US" dirty="0"/>
              <a:t>, true);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dirty="0"/>
              <a:t>console.log(</a:t>
            </a:r>
            <a:r>
              <a:rPr lang="en-US" dirty="0" err="1"/>
              <a:t>q.host</a:t>
            </a:r>
            <a:r>
              <a:rPr lang="en-US" dirty="0"/>
              <a:t>); //returns 'localhost:8080'</a:t>
            </a:r>
          </a:p>
          <a:p>
            <a:pPr marL="1257300" lvl="3" indent="0">
              <a:buNone/>
            </a:pPr>
            <a:r>
              <a:rPr lang="en-US" dirty="0"/>
              <a:t>console.log(</a:t>
            </a:r>
            <a:r>
              <a:rPr lang="en-US" dirty="0" err="1"/>
              <a:t>q.pathname</a:t>
            </a:r>
            <a:r>
              <a:rPr lang="en-US" dirty="0"/>
              <a:t>); //returns '/default.htm'</a:t>
            </a:r>
          </a:p>
          <a:p>
            <a:pPr marL="1257300" lvl="3" indent="0">
              <a:buNone/>
            </a:pPr>
            <a:r>
              <a:rPr lang="en-US" dirty="0"/>
              <a:t>console.log(</a:t>
            </a:r>
            <a:r>
              <a:rPr lang="en-US" dirty="0" err="1"/>
              <a:t>q.search</a:t>
            </a:r>
            <a:r>
              <a:rPr lang="en-US" dirty="0"/>
              <a:t>); //returns '?year=2017&amp;month=</a:t>
            </a:r>
            <a:r>
              <a:rPr lang="en-US" dirty="0" err="1"/>
              <a:t>february</a:t>
            </a:r>
            <a:r>
              <a:rPr lang="en-US" dirty="0"/>
              <a:t>'</a:t>
            </a:r>
          </a:p>
          <a:p>
            <a:pPr lvl="3"/>
            <a:endParaRPr lang="en-US" dirty="0"/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qdata</a:t>
            </a:r>
            <a:r>
              <a:rPr lang="en-US" dirty="0"/>
              <a:t> = </a:t>
            </a:r>
            <a:r>
              <a:rPr lang="en-US" dirty="0" err="1"/>
              <a:t>q.query</a:t>
            </a:r>
            <a:r>
              <a:rPr lang="en-US" dirty="0"/>
              <a:t>; //returns an object: { year: 2017, month: '</a:t>
            </a:r>
            <a:r>
              <a:rPr lang="en-US" dirty="0" err="1"/>
              <a:t>february</a:t>
            </a:r>
            <a:r>
              <a:rPr lang="en-US" dirty="0"/>
              <a:t>' }</a:t>
            </a:r>
          </a:p>
          <a:p>
            <a:pPr marL="1257300" lvl="3" indent="0">
              <a:buNone/>
            </a:pPr>
            <a:r>
              <a:rPr lang="en-US" dirty="0"/>
              <a:t>console.log(</a:t>
            </a:r>
            <a:r>
              <a:rPr lang="en-US" dirty="0" err="1"/>
              <a:t>qdata.month</a:t>
            </a:r>
            <a:r>
              <a:rPr lang="en-US" dirty="0"/>
              <a:t>); //returns '</a:t>
            </a:r>
            <a:r>
              <a:rPr lang="en-US" dirty="0" err="1"/>
              <a:t>february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238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  <a:r>
              <a:rPr lang="en-US" dirty="0" err="1" smtClean="0"/>
              <a:t>NodeJS</a:t>
            </a:r>
            <a:r>
              <a:rPr lang="en-US" dirty="0" smtClean="0"/>
              <a:t> File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know how to parse the query string, and in the previous chapter we learned how to make Node.js behave as a file server. Let us combine the two, and serve the file requested by the client.</a:t>
            </a:r>
          </a:p>
          <a:p>
            <a:endParaRPr lang="en-US" dirty="0"/>
          </a:p>
          <a:p>
            <a:r>
              <a:rPr lang="en-US" dirty="0"/>
              <a:t>Create two html files and save them in the same folder as your node.js files</a:t>
            </a:r>
            <a:r>
              <a:rPr lang="en-US" dirty="0" smtClean="0"/>
              <a:t>.</a:t>
            </a:r>
          </a:p>
          <a:p>
            <a:r>
              <a:rPr lang="en-US" dirty="0"/>
              <a:t>Create a Node.js file that opens the requested file and returns the content to the client. If anything goes wrong, throw a 404 error</a:t>
            </a:r>
          </a:p>
        </p:txBody>
      </p:sp>
    </p:spTree>
    <p:extLst>
      <p:ext uri="{BB962C8B-B14F-4D97-AF65-F5344CB8AC3E}">
        <p14:creationId xmlns:p14="http://schemas.microsoft.com/office/powerpoint/2010/main" val="22612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8" y="2312125"/>
            <a:ext cx="11495314" cy="4284617"/>
          </a:xfrm>
        </p:spPr>
        <p:txBody>
          <a:bodyPr>
            <a:normAutofit/>
          </a:bodyPr>
          <a:lstStyle/>
          <a:p>
            <a:r>
              <a:rPr lang="en-US" dirty="0"/>
              <a:t>NPM is a package manager for Node.js packages, or modules if you like.</a:t>
            </a:r>
          </a:p>
          <a:p>
            <a:r>
              <a:rPr lang="en-US" dirty="0"/>
              <a:t>www.npmjs.com hosts thousands of free packages to download and use.</a:t>
            </a:r>
          </a:p>
          <a:p>
            <a:r>
              <a:rPr lang="en-US" dirty="0"/>
              <a:t>The NPM program is installed on your computer when you install </a:t>
            </a:r>
            <a:r>
              <a:rPr lang="en-US" dirty="0" smtClean="0"/>
              <a:t>Node.js</a:t>
            </a:r>
          </a:p>
          <a:p>
            <a:r>
              <a:rPr lang="en-US" dirty="0"/>
              <a:t>A package in Node.js contains all the files you need for a module.</a:t>
            </a:r>
          </a:p>
          <a:p>
            <a:r>
              <a:rPr lang="en-US" dirty="0"/>
              <a:t>Modules are JavaScript libraries you can include in your project</a:t>
            </a:r>
            <a:r>
              <a:rPr lang="en-US" dirty="0" smtClean="0"/>
              <a:t>.</a:t>
            </a:r>
          </a:p>
          <a:p>
            <a:r>
              <a:rPr lang="en-US" dirty="0"/>
              <a:t>Downloading a package is very easy</a:t>
            </a:r>
            <a:r>
              <a:rPr lang="en-US" dirty="0" smtClean="0"/>
              <a:t>. Open </a:t>
            </a:r>
            <a:r>
              <a:rPr lang="en-US" dirty="0"/>
              <a:t>the command line interface and tell NPM to download the package you </a:t>
            </a:r>
            <a:r>
              <a:rPr lang="en-US" dirty="0" smtClean="0"/>
              <a:t>want.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upper-case</a:t>
            </a:r>
          </a:p>
          <a:p>
            <a:r>
              <a:rPr lang="en-US" dirty="0"/>
              <a:t>Once the package is installed, it is ready to use.</a:t>
            </a:r>
          </a:p>
          <a:p>
            <a:r>
              <a:rPr lang="en-US" dirty="0"/>
              <a:t>Include the "upper-case" package the same way you include any other </a:t>
            </a:r>
            <a:r>
              <a:rPr lang="en-US" dirty="0" smtClean="0"/>
              <a:t>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 Upload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2299063"/>
            <a:ext cx="11430000" cy="44283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a very good module for working with file uploads, called "Formidable".</a:t>
            </a:r>
          </a:p>
          <a:p>
            <a:r>
              <a:rPr lang="en-US" dirty="0"/>
              <a:t>The Formidable module can be downloaded and installed using </a:t>
            </a:r>
            <a:r>
              <a:rPr lang="en-US" dirty="0" smtClean="0"/>
              <a:t>NPM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formidable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formidable = require('formidable</a:t>
            </a:r>
            <a:r>
              <a:rPr lang="en-US" dirty="0" smtClean="0"/>
              <a:t>');</a:t>
            </a:r>
          </a:p>
          <a:p>
            <a:pPr>
              <a:buAutoNum type="arabicPeriod"/>
            </a:pPr>
            <a:r>
              <a:rPr lang="en-US" dirty="0" smtClean="0"/>
              <a:t>Create an Upload Form</a:t>
            </a:r>
          </a:p>
          <a:p>
            <a:pPr>
              <a:buAutoNum type="arabicPeriod"/>
            </a:pPr>
            <a:r>
              <a:rPr lang="en-US" dirty="0" smtClean="0"/>
              <a:t>Parse the uploaded file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Include </a:t>
            </a:r>
            <a:r>
              <a:rPr lang="en-US" dirty="0"/>
              <a:t>the Formidable module to be able to parse the uploaded file once it reaches the server.</a:t>
            </a:r>
          </a:p>
          <a:p>
            <a:pPr marL="400050" lvl="1" indent="0">
              <a:buNone/>
            </a:pPr>
            <a:r>
              <a:rPr lang="en-US" dirty="0"/>
              <a:t>When the file is uploaded and parsed, it gets placed on a temporary folder on your computer</a:t>
            </a:r>
            <a:r>
              <a:rPr lang="en-US" dirty="0" smtClean="0"/>
              <a:t>.</a:t>
            </a:r>
            <a:endParaRPr lang="en-US" dirty="0"/>
          </a:p>
          <a:p>
            <a:pPr>
              <a:buAutoNum type="arabicPeriod" startAt="3"/>
            </a:pPr>
            <a:r>
              <a:rPr lang="en-US" dirty="0" smtClean="0"/>
              <a:t>Save the file.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When </a:t>
            </a:r>
            <a:r>
              <a:rPr lang="en-US" dirty="0"/>
              <a:t>a file is successfully uploaded to the server, it is placed on a temporary folder.</a:t>
            </a:r>
          </a:p>
          <a:p>
            <a:pPr marL="400050" lvl="1" indent="0">
              <a:buNone/>
            </a:pPr>
            <a:r>
              <a:rPr lang="en-US" dirty="0"/>
              <a:t>The path to this directory can be found in the "files" object, passed as the third argument in the parse() method's callback function.</a:t>
            </a:r>
          </a:p>
          <a:p>
            <a:pPr marL="400050" lvl="1" indent="0">
              <a:buNone/>
            </a:pPr>
            <a:r>
              <a:rPr lang="en-US" dirty="0"/>
              <a:t>To move the file to the folder of your choice, use the File System module, and rename the file</a:t>
            </a:r>
          </a:p>
        </p:txBody>
      </p:sp>
    </p:spTree>
    <p:extLst>
      <p:ext uri="{BB962C8B-B14F-4D97-AF65-F5344CB8AC3E}">
        <p14:creationId xmlns:p14="http://schemas.microsoft.com/office/powerpoint/2010/main" val="9057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Email from your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2246811"/>
            <a:ext cx="11560629" cy="4519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Nodemailer</a:t>
            </a:r>
            <a:r>
              <a:rPr lang="en-US" dirty="0"/>
              <a:t> module makes it easy to send emails from your computer.</a:t>
            </a:r>
          </a:p>
          <a:p>
            <a:r>
              <a:rPr lang="en-US" dirty="0"/>
              <a:t>The </a:t>
            </a:r>
            <a:r>
              <a:rPr lang="en-US" dirty="0" err="1"/>
              <a:t>Nodemailer</a:t>
            </a:r>
            <a:r>
              <a:rPr lang="en-US" dirty="0"/>
              <a:t> module can be downloaded and installed using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1257300" lvl="3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 smtClean="0"/>
              <a:t>nodemailer</a:t>
            </a:r>
            <a:endParaRPr lang="en-US" dirty="0" smtClean="0"/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nodemailer</a:t>
            </a:r>
            <a:r>
              <a:rPr lang="en-US" dirty="0"/>
              <a:t> = require('</a:t>
            </a:r>
            <a:r>
              <a:rPr lang="en-US" dirty="0" err="1"/>
              <a:t>nodemailer</a:t>
            </a:r>
            <a:r>
              <a:rPr lang="en-US" dirty="0" smtClean="0"/>
              <a:t>');</a:t>
            </a:r>
          </a:p>
          <a:p>
            <a:r>
              <a:rPr lang="en-US" b="1" dirty="0" smtClean="0"/>
              <a:t>Send Email</a:t>
            </a:r>
          </a:p>
          <a:p>
            <a:pPr marL="0" indent="0">
              <a:buNone/>
            </a:pPr>
            <a:r>
              <a:rPr lang="en-US" dirty="0" smtClean="0"/>
              <a:t>		Use </a:t>
            </a:r>
            <a:r>
              <a:rPr lang="en-US" dirty="0"/>
              <a:t>the username and password from your selected email provider to send an email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Send HTML &amp; Multiple Receiver</a:t>
            </a:r>
          </a:p>
          <a:p>
            <a:pPr marL="0" indent="0">
              <a:buNone/>
            </a:pPr>
            <a:r>
              <a:rPr lang="en-US" dirty="0" smtClean="0"/>
              <a:t>		To </a:t>
            </a:r>
            <a:r>
              <a:rPr lang="en-US" dirty="0"/>
              <a:t>send HTML formatted text in your email, use the "html" property instead of the "text" </a:t>
            </a:r>
            <a:r>
              <a:rPr lang="en-US" dirty="0" smtClean="0"/>
              <a:t>property</a:t>
            </a:r>
          </a:p>
          <a:p>
            <a:pPr marL="1257300" lvl="3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mailOptions</a:t>
            </a:r>
            <a:r>
              <a:rPr lang="en-US" dirty="0"/>
              <a:t> = {</a:t>
            </a:r>
          </a:p>
          <a:p>
            <a:pPr marL="1714500" lvl="4" indent="0">
              <a:buNone/>
            </a:pPr>
            <a:r>
              <a:rPr lang="en-US" dirty="0"/>
              <a:t>  from: 'youremail@gmail.com',</a:t>
            </a:r>
          </a:p>
          <a:p>
            <a:pPr marL="1714500" lvl="4" indent="0">
              <a:buNone/>
            </a:pPr>
            <a:r>
              <a:rPr lang="en-US" dirty="0"/>
              <a:t>  to: 'myfriend@yahoo.com',</a:t>
            </a:r>
          </a:p>
          <a:p>
            <a:pPr marL="1714500" lvl="4" indent="0">
              <a:buNone/>
            </a:pPr>
            <a:r>
              <a:rPr lang="en-US" dirty="0"/>
              <a:t>  subject: 'Sending Email using Node.js',</a:t>
            </a:r>
          </a:p>
          <a:p>
            <a:pPr marL="1714500" lvl="4" indent="0">
              <a:buNone/>
            </a:pPr>
            <a:r>
              <a:rPr lang="en-US" dirty="0"/>
              <a:t>  html: '&lt;h1&gt;Welcome&lt;/h1&gt;&lt;p&gt;That was easy!&lt;/p&gt;'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03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351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Server Side Development</vt:lpstr>
      <vt:lpstr>Node.js URL Module </vt:lpstr>
      <vt:lpstr>Task: NodeJS File Server</vt:lpstr>
      <vt:lpstr>NPM</vt:lpstr>
      <vt:lpstr>Node.js Upload Files </vt:lpstr>
      <vt:lpstr>Send Email from your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</dc:title>
  <dc:creator>Olamilekan</dc:creator>
  <cp:lastModifiedBy>Olamilekan</cp:lastModifiedBy>
  <cp:revision>6</cp:revision>
  <dcterms:created xsi:type="dcterms:W3CDTF">2019-04-22T16:11:54Z</dcterms:created>
  <dcterms:modified xsi:type="dcterms:W3CDTF">2019-04-22T19:55:44Z</dcterms:modified>
</cp:coreProperties>
</file>