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5" r:id="rId8"/>
    <p:sldId id="266" r:id="rId9"/>
    <p:sldId id="261"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70C32-89C2-4240-BE11-C8753C91BB56}" v="79" dt="2022-11-15T17:44:21.206"/>
    <p1510:client id="{7B962EBC-EC91-4EA3-B8FF-AF0E6CBA2B3E}" v="2" dt="2022-12-10T13:18:24.904"/>
    <p1510:client id="{91BC9937-54B0-47C6-93EE-CF701BD4A953}" v="105" dt="2022-11-15T17:41:31.389"/>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owkat Ali" userId="7e3547c8cf2c0ac5" providerId="LiveId" clId="{125F7FBC-FB87-7948-9596-F11E95407451}"/>
    <pc:docChg chg="custSel addSld modSld">
      <pc:chgData name="Showkat Ali" userId="7e3547c8cf2c0ac5" providerId="LiveId" clId="{125F7FBC-FB87-7948-9596-F11E95407451}" dt="2022-11-10T02:45:56.524" v="397" actId="1076"/>
      <pc:docMkLst>
        <pc:docMk/>
      </pc:docMkLst>
      <pc:sldChg chg="addSp delSp modSp">
        <pc:chgData name="Showkat Ali" userId="7e3547c8cf2c0ac5" providerId="LiveId" clId="{125F7FBC-FB87-7948-9596-F11E95407451}" dt="2022-10-21T10:09:07.399" v="186" actId="20577"/>
        <pc:sldMkLst>
          <pc:docMk/>
          <pc:sldMk cId="109857222" sldId="256"/>
        </pc:sldMkLst>
        <pc:spChg chg="del mod">
          <ac:chgData name="Showkat Ali" userId="7e3547c8cf2c0ac5" providerId="LiveId" clId="{125F7FBC-FB87-7948-9596-F11E95407451}" dt="2022-10-21T10:04:55.349" v="2" actId="21"/>
          <ac:spMkLst>
            <pc:docMk/>
            <pc:sldMk cId="109857222" sldId="256"/>
            <ac:spMk id="2" creationId="{00000000-0000-0000-0000-000000000000}"/>
          </ac:spMkLst>
        </pc:spChg>
        <pc:spChg chg="mod">
          <ac:chgData name="Showkat Ali" userId="7e3547c8cf2c0ac5" providerId="LiveId" clId="{125F7FBC-FB87-7948-9596-F11E95407451}" dt="2022-10-21T10:09:07.399" v="186" actId="20577"/>
          <ac:spMkLst>
            <pc:docMk/>
            <pc:sldMk cId="109857222" sldId="256"/>
            <ac:spMk id="3" creationId="{00000000-0000-0000-0000-000000000000}"/>
          </ac:spMkLst>
        </pc:spChg>
        <pc:spChg chg="add del">
          <ac:chgData name="Showkat Ali" userId="7e3547c8cf2c0ac5" providerId="LiveId" clId="{125F7FBC-FB87-7948-9596-F11E95407451}" dt="2022-10-21T10:05:08.224" v="7" actId="21"/>
          <ac:spMkLst>
            <pc:docMk/>
            <pc:sldMk cId="109857222" sldId="256"/>
            <ac:spMk id="5" creationId="{0AF8F302-B63F-A62A-9583-D106775954EE}"/>
          </ac:spMkLst>
        </pc:spChg>
        <pc:spChg chg="add mod">
          <ac:chgData name="Showkat Ali" userId="7e3547c8cf2c0ac5" providerId="LiveId" clId="{125F7FBC-FB87-7948-9596-F11E95407451}" dt="2022-10-21T10:08:48.018" v="181" actId="20577"/>
          <ac:spMkLst>
            <pc:docMk/>
            <pc:sldMk cId="109857222" sldId="256"/>
            <ac:spMk id="7" creationId="{59E6104F-3C90-0100-E842-DD199A32F2F3}"/>
          </ac:spMkLst>
        </pc:spChg>
      </pc:sldChg>
      <pc:sldChg chg="modSp new">
        <pc:chgData name="Showkat Ali" userId="7e3547c8cf2c0ac5" providerId="LiveId" clId="{125F7FBC-FB87-7948-9596-F11E95407451}" dt="2022-10-21T12:43:30.793" v="223" actId="20577"/>
        <pc:sldMkLst>
          <pc:docMk/>
          <pc:sldMk cId="693192445" sldId="257"/>
        </pc:sldMkLst>
        <pc:spChg chg="mod">
          <ac:chgData name="Showkat Ali" userId="7e3547c8cf2c0ac5" providerId="LiveId" clId="{125F7FBC-FB87-7948-9596-F11E95407451}" dt="2022-10-21T10:37:18.125" v="201" actId="20577"/>
          <ac:spMkLst>
            <pc:docMk/>
            <pc:sldMk cId="693192445" sldId="257"/>
            <ac:spMk id="2" creationId="{B591582F-8F84-955A-0659-4C1D95C1FA72}"/>
          </ac:spMkLst>
        </pc:spChg>
        <pc:spChg chg="mod">
          <ac:chgData name="Showkat Ali" userId="7e3547c8cf2c0ac5" providerId="LiveId" clId="{125F7FBC-FB87-7948-9596-F11E95407451}" dt="2022-10-21T12:43:30.793" v="223" actId="20577"/>
          <ac:spMkLst>
            <pc:docMk/>
            <pc:sldMk cId="693192445" sldId="257"/>
            <ac:spMk id="3" creationId="{DB3602A8-DAAF-9BFE-C43B-CA6D9B94DB6D}"/>
          </ac:spMkLst>
        </pc:spChg>
      </pc:sldChg>
      <pc:sldChg chg="modSp">
        <pc:chgData name="Showkat Ali" userId="7e3547c8cf2c0ac5" providerId="LiveId" clId="{125F7FBC-FB87-7948-9596-F11E95407451}" dt="2022-11-10T02:45:56.524" v="397" actId="1076"/>
        <pc:sldMkLst>
          <pc:docMk/>
          <pc:sldMk cId="1878175978" sldId="258"/>
        </pc:sldMkLst>
        <pc:spChg chg="mod">
          <ac:chgData name="Showkat Ali" userId="7e3547c8cf2c0ac5" providerId="LiveId" clId="{125F7FBC-FB87-7948-9596-F11E95407451}" dt="2022-11-10T02:45:56.524" v="397" actId="1076"/>
          <ac:spMkLst>
            <pc:docMk/>
            <pc:sldMk cId="1878175978" sldId="258"/>
            <ac:spMk id="3" creationId="{668C94B0-51B9-041B-7458-030677AF30DB}"/>
          </ac:spMkLst>
        </pc:spChg>
      </pc:sldChg>
      <pc:sldChg chg="modSp">
        <pc:chgData name="Showkat Ali" userId="7e3547c8cf2c0ac5" providerId="LiveId" clId="{125F7FBC-FB87-7948-9596-F11E95407451}" dt="2022-11-06T11:04:06.958" v="380" actId="5793"/>
        <pc:sldMkLst>
          <pc:docMk/>
          <pc:sldMk cId="3724861393" sldId="259"/>
        </pc:sldMkLst>
        <pc:spChg chg="mod">
          <ac:chgData name="Showkat Ali" userId="7e3547c8cf2c0ac5" providerId="LiveId" clId="{125F7FBC-FB87-7948-9596-F11E95407451}" dt="2022-11-06T11:03:30.434" v="240" actId="20577"/>
          <ac:spMkLst>
            <pc:docMk/>
            <pc:sldMk cId="3724861393" sldId="259"/>
            <ac:spMk id="2" creationId="{01F3940E-A611-A954-7A55-615134F97077}"/>
          </ac:spMkLst>
        </pc:spChg>
        <pc:spChg chg="mod">
          <ac:chgData name="Showkat Ali" userId="7e3547c8cf2c0ac5" providerId="LiveId" clId="{125F7FBC-FB87-7948-9596-F11E95407451}" dt="2022-11-06T11:04:06.958" v="380" actId="5793"/>
          <ac:spMkLst>
            <pc:docMk/>
            <pc:sldMk cId="3724861393" sldId="259"/>
            <ac:spMk id="3" creationId="{668C94B0-51B9-041B-7458-030677AF30DB}"/>
          </ac:spMkLst>
        </pc:spChg>
      </pc:sldChg>
    </pc:docChg>
  </pc:docChgLst>
  <pc:docChgLst>
    <pc:chgData name="Showkat Ali" userId="7e3547c8cf2c0ac5" providerId="Windows Live" clId="Web-{91BC9937-54B0-47C6-93EE-CF701BD4A953}"/>
    <pc:docChg chg="addSld modSld">
      <pc:chgData name="Showkat Ali" userId="7e3547c8cf2c0ac5" providerId="Windows Live" clId="Web-{91BC9937-54B0-47C6-93EE-CF701BD4A953}" dt="2022-11-15T17:41:31.389" v="28"/>
      <pc:docMkLst>
        <pc:docMk/>
      </pc:docMkLst>
      <pc:sldChg chg="modSp">
        <pc:chgData name="Showkat Ali" userId="7e3547c8cf2c0ac5" providerId="Windows Live" clId="Web-{91BC9937-54B0-47C6-93EE-CF701BD4A953}" dt="2022-11-15T17:39:31.634" v="19"/>
        <pc:sldMkLst>
          <pc:docMk/>
          <pc:sldMk cId="693192445" sldId="257"/>
        </pc:sldMkLst>
        <pc:graphicFrameChg chg="mod modGraphic">
          <ac:chgData name="Showkat Ali" userId="7e3547c8cf2c0ac5" providerId="Windows Live" clId="Web-{91BC9937-54B0-47C6-93EE-CF701BD4A953}" dt="2022-11-15T17:39:31.634" v="19"/>
          <ac:graphicFrameMkLst>
            <pc:docMk/>
            <pc:sldMk cId="693192445" sldId="257"/>
            <ac:graphicFrameMk id="4" creationId="{03B72D96-4B10-9609-B704-E5E89451DB44}"/>
          </ac:graphicFrameMkLst>
        </pc:graphicFrameChg>
      </pc:sldChg>
      <pc:sldChg chg="addSp modSp add replId">
        <pc:chgData name="Showkat Ali" userId="7e3547c8cf2c0ac5" providerId="Windows Live" clId="Web-{91BC9937-54B0-47C6-93EE-CF701BD4A953}" dt="2022-11-15T17:41:31.310" v="27" actId="1076"/>
        <pc:sldMkLst>
          <pc:docMk/>
          <pc:sldMk cId="4280934342" sldId="265"/>
        </pc:sldMkLst>
        <pc:picChg chg="add mod">
          <ac:chgData name="Showkat Ali" userId="7e3547c8cf2c0ac5" providerId="Windows Live" clId="Web-{91BC9937-54B0-47C6-93EE-CF701BD4A953}" dt="2022-11-15T17:41:31.310" v="27" actId="1076"/>
          <ac:picMkLst>
            <pc:docMk/>
            <pc:sldMk cId="4280934342" sldId="265"/>
            <ac:picMk id="4" creationId="{6226F552-3560-F6A3-D6B3-A615004666D3}"/>
          </ac:picMkLst>
        </pc:picChg>
      </pc:sldChg>
      <pc:sldChg chg="add replId">
        <pc:chgData name="Showkat Ali" userId="7e3547c8cf2c0ac5" providerId="Windows Live" clId="Web-{91BC9937-54B0-47C6-93EE-CF701BD4A953}" dt="2022-11-15T17:41:31.389" v="28"/>
        <pc:sldMkLst>
          <pc:docMk/>
          <pc:sldMk cId="4258644734" sldId="266"/>
        </pc:sldMkLst>
      </pc:sldChg>
    </pc:docChg>
  </pc:docChgLst>
  <pc:docChgLst>
    <pc:chgData name="Showkat Ali" userId="7e3547c8cf2c0ac5" providerId="Windows Live" clId="Web-{C17DF90C-F678-4BC7-8021-649ED0BC565D}"/>
    <pc:docChg chg="delSld modSld">
      <pc:chgData name="Showkat Ali" userId="7e3547c8cf2c0ac5" providerId="Windows Live" clId="Web-{C17DF90C-F678-4BC7-8021-649ED0BC565D}" dt="2022-11-08T05:33:25.148" v="45"/>
      <pc:docMkLst>
        <pc:docMk/>
      </pc:docMkLst>
      <pc:sldChg chg="modSp">
        <pc:chgData name="Showkat Ali" userId="7e3547c8cf2c0ac5" providerId="Windows Live" clId="Web-{C17DF90C-F678-4BC7-8021-649ED0BC565D}" dt="2022-11-08T05:19:33.662" v="31"/>
        <pc:sldMkLst>
          <pc:docMk/>
          <pc:sldMk cId="109857222" sldId="256"/>
        </pc:sldMkLst>
        <pc:graphicFrameChg chg="mod modGraphic">
          <ac:chgData name="Showkat Ali" userId="7e3547c8cf2c0ac5" providerId="Windows Live" clId="Web-{C17DF90C-F678-4BC7-8021-649ED0BC565D}" dt="2022-11-08T05:19:33.662" v="31"/>
          <ac:graphicFrameMkLst>
            <pc:docMk/>
            <pc:sldMk cId="109857222" sldId="256"/>
            <ac:graphicFrameMk id="9" creationId="{653A8015-7B70-D2EE-A315-3AF502521BE7}"/>
          </ac:graphicFrameMkLst>
        </pc:graphicFrameChg>
      </pc:sldChg>
      <pc:sldChg chg="modSp">
        <pc:chgData name="Showkat Ali" userId="7e3547c8cf2c0ac5" providerId="Windows Live" clId="Web-{C17DF90C-F678-4BC7-8021-649ED0BC565D}" dt="2022-11-08T05:20:36.491" v="33" actId="20577"/>
        <pc:sldMkLst>
          <pc:docMk/>
          <pc:sldMk cId="1878175978" sldId="258"/>
        </pc:sldMkLst>
        <pc:spChg chg="mod">
          <ac:chgData name="Showkat Ali" userId="7e3547c8cf2c0ac5" providerId="Windows Live" clId="Web-{C17DF90C-F678-4BC7-8021-649ED0BC565D}" dt="2022-11-08T05:20:36.491" v="33" actId="20577"/>
          <ac:spMkLst>
            <pc:docMk/>
            <pc:sldMk cId="1878175978" sldId="258"/>
            <ac:spMk id="3" creationId="{668C94B0-51B9-041B-7458-030677AF30DB}"/>
          </ac:spMkLst>
        </pc:spChg>
      </pc:sldChg>
      <pc:sldChg chg="modSp">
        <pc:chgData name="Showkat Ali" userId="7e3547c8cf2c0ac5" providerId="Windows Live" clId="Web-{C17DF90C-F678-4BC7-8021-649ED0BC565D}" dt="2022-11-08T05:22:46.306" v="36" actId="20577"/>
        <pc:sldMkLst>
          <pc:docMk/>
          <pc:sldMk cId="3724861393" sldId="259"/>
        </pc:sldMkLst>
        <pc:spChg chg="mod">
          <ac:chgData name="Showkat Ali" userId="7e3547c8cf2c0ac5" providerId="Windows Live" clId="Web-{C17DF90C-F678-4BC7-8021-649ED0BC565D}" dt="2022-11-08T05:22:46.306" v="36" actId="20577"/>
          <ac:spMkLst>
            <pc:docMk/>
            <pc:sldMk cId="3724861393" sldId="259"/>
            <ac:spMk id="2" creationId="{01F3940E-A611-A954-7A55-615134F97077}"/>
          </ac:spMkLst>
        </pc:spChg>
        <pc:spChg chg="mod">
          <ac:chgData name="Showkat Ali" userId="7e3547c8cf2c0ac5" providerId="Windows Live" clId="Web-{C17DF90C-F678-4BC7-8021-649ED0BC565D}" dt="2022-11-08T05:22:25.790" v="35" actId="20577"/>
          <ac:spMkLst>
            <pc:docMk/>
            <pc:sldMk cId="3724861393" sldId="259"/>
            <ac:spMk id="3" creationId="{668C94B0-51B9-041B-7458-030677AF30DB}"/>
          </ac:spMkLst>
        </pc:spChg>
      </pc:sldChg>
      <pc:sldChg chg="modSp">
        <pc:chgData name="Showkat Ali" userId="7e3547c8cf2c0ac5" providerId="Windows Live" clId="Web-{C17DF90C-F678-4BC7-8021-649ED0BC565D}" dt="2022-11-08T05:24:30.512" v="38" actId="20577"/>
        <pc:sldMkLst>
          <pc:docMk/>
          <pc:sldMk cId="1265413460" sldId="262"/>
        </pc:sldMkLst>
        <pc:spChg chg="mod">
          <ac:chgData name="Showkat Ali" userId="7e3547c8cf2c0ac5" providerId="Windows Live" clId="Web-{C17DF90C-F678-4BC7-8021-649ED0BC565D}" dt="2022-11-08T05:16:45.720" v="11" actId="20577"/>
          <ac:spMkLst>
            <pc:docMk/>
            <pc:sldMk cId="1265413460" sldId="262"/>
            <ac:spMk id="5" creationId="{819B9CF4-E59B-A62D-4F4E-53CD2A970E69}"/>
          </ac:spMkLst>
        </pc:spChg>
        <pc:spChg chg="mod">
          <ac:chgData name="Showkat Ali" userId="7e3547c8cf2c0ac5" providerId="Windows Live" clId="Web-{C17DF90C-F678-4BC7-8021-649ED0BC565D}" dt="2022-11-08T05:24:30.512" v="38" actId="20577"/>
          <ac:spMkLst>
            <pc:docMk/>
            <pc:sldMk cId="1265413460" sldId="262"/>
            <ac:spMk id="8" creationId="{DCE9D057-6FB3-2795-3E76-7F14E4CE5EF4}"/>
          </ac:spMkLst>
        </pc:spChg>
      </pc:sldChg>
      <pc:sldChg chg="modSp">
        <pc:chgData name="Showkat Ali" userId="7e3547c8cf2c0ac5" providerId="Windows Live" clId="Web-{C17DF90C-F678-4BC7-8021-649ED0BC565D}" dt="2022-11-08T05:25:48.404" v="44" actId="20577"/>
        <pc:sldMkLst>
          <pc:docMk/>
          <pc:sldMk cId="1737648731" sldId="263"/>
        </pc:sldMkLst>
        <pc:spChg chg="mod">
          <ac:chgData name="Showkat Ali" userId="7e3547c8cf2c0ac5" providerId="Windows Live" clId="Web-{C17DF90C-F678-4BC7-8021-649ED0BC565D}" dt="2022-11-08T05:25:48.404" v="44" actId="20577"/>
          <ac:spMkLst>
            <pc:docMk/>
            <pc:sldMk cId="1737648731" sldId="263"/>
            <ac:spMk id="3" creationId="{668C94B0-51B9-041B-7458-030677AF30DB}"/>
          </ac:spMkLst>
        </pc:spChg>
      </pc:sldChg>
      <pc:sldChg chg="del">
        <pc:chgData name="Showkat Ali" userId="7e3547c8cf2c0ac5" providerId="Windows Live" clId="Web-{C17DF90C-F678-4BC7-8021-649ED0BC565D}" dt="2022-11-08T05:33:25.148" v="45"/>
        <pc:sldMkLst>
          <pc:docMk/>
          <pc:sldMk cId="3067587547" sldId="264"/>
        </pc:sldMkLst>
      </pc:sldChg>
    </pc:docChg>
  </pc:docChgLst>
  <pc:docChgLst>
    <pc:chgData clId="Web-{91BC9937-54B0-47C6-93EE-CF701BD4A953}"/>
    <pc:docChg chg="modSld">
      <pc:chgData name="" userId="" providerId="" clId="Web-{91BC9937-54B0-47C6-93EE-CF701BD4A953}" dt="2022-11-15T17:39:18.493" v="59"/>
      <pc:docMkLst>
        <pc:docMk/>
      </pc:docMkLst>
      <pc:sldChg chg="modSp">
        <pc:chgData name="" userId="" providerId="" clId="Web-{91BC9937-54B0-47C6-93EE-CF701BD4A953}" dt="2022-11-15T17:39:18.493" v="59"/>
        <pc:sldMkLst>
          <pc:docMk/>
          <pc:sldMk cId="693192445" sldId="257"/>
        </pc:sldMkLst>
        <pc:graphicFrameChg chg="mod modGraphic">
          <ac:chgData name="" userId="" providerId="" clId="Web-{91BC9937-54B0-47C6-93EE-CF701BD4A953}" dt="2022-11-15T17:39:18.493" v="59"/>
          <ac:graphicFrameMkLst>
            <pc:docMk/>
            <pc:sldMk cId="693192445" sldId="257"/>
            <ac:graphicFrameMk id="4" creationId="{03B72D96-4B10-9609-B704-E5E89451DB44}"/>
          </ac:graphicFrameMkLst>
        </pc:graphicFrameChg>
      </pc:sldChg>
    </pc:docChg>
  </pc:docChgLst>
  <pc:docChgLst>
    <pc:chgData name="Showkat Ali" userId="7e3547c8cf2c0ac5" providerId="Windows Live" clId="Web-{F0E3C043-72E5-4BEB-B9C9-03CF850B88E1}"/>
    <pc:docChg chg="addSld modSld">
      <pc:chgData name="Showkat Ali" userId="7e3547c8cf2c0ac5" providerId="Windows Live" clId="Web-{F0E3C043-72E5-4BEB-B9C9-03CF850B88E1}" dt="2022-11-06T02:34:38.626" v="915" actId="20577"/>
      <pc:docMkLst>
        <pc:docMk/>
      </pc:docMkLst>
      <pc:sldChg chg="modSp">
        <pc:chgData name="Showkat Ali" userId="7e3547c8cf2c0ac5" providerId="Windows Live" clId="Web-{F0E3C043-72E5-4BEB-B9C9-03CF850B88E1}" dt="2022-11-06T02:34:38.626" v="915" actId="20577"/>
        <pc:sldMkLst>
          <pc:docMk/>
          <pc:sldMk cId="1878175978" sldId="258"/>
        </pc:sldMkLst>
        <pc:spChg chg="mod">
          <ac:chgData name="Showkat Ali" userId="7e3547c8cf2c0ac5" providerId="Windows Live" clId="Web-{F0E3C043-72E5-4BEB-B9C9-03CF850B88E1}" dt="2022-11-06T02:34:38.626" v="915" actId="20577"/>
          <ac:spMkLst>
            <pc:docMk/>
            <pc:sldMk cId="1878175978" sldId="258"/>
            <ac:spMk id="3" creationId="{668C94B0-51B9-041B-7458-030677AF30DB}"/>
          </ac:spMkLst>
        </pc:spChg>
      </pc:sldChg>
      <pc:sldChg chg="add replId">
        <pc:chgData name="Showkat Ali" userId="7e3547c8cf2c0ac5" providerId="Windows Live" clId="Web-{F0E3C043-72E5-4BEB-B9C9-03CF850B88E1}" dt="2022-11-05T16:58:16.471" v="148"/>
        <pc:sldMkLst>
          <pc:docMk/>
          <pc:sldMk cId="3724861393" sldId="259"/>
        </pc:sldMkLst>
      </pc:sldChg>
    </pc:docChg>
  </pc:docChgLst>
  <pc:docChgLst>
    <pc:chgData clId="Web-{06270C32-89C2-4240-BE11-C8753C91BB56}"/>
    <pc:docChg chg="modSld">
      <pc:chgData name="" userId="" providerId="" clId="Web-{06270C32-89C2-4240-BE11-C8753C91BB56}" dt="2022-11-15T17:41:59.453" v="2" actId="1076"/>
      <pc:docMkLst>
        <pc:docMk/>
      </pc:docMkLst>
      <pc:sldChg chg="modSp">
        <pc:chgData name="" userId="" providerId="" clId="Web-{06270C32-89C2-4240-BE11-C8753C91BB56}" dt="2022-11-15T17:41:59.453" v="2" actId="1076"/>
        <pc:sldMkLst>
          <pc:docMk/>
          <pc:sldMk cId="4280934342" sldId="265"/>
        </pc:sldMkLst>
        <pc:picChg chg="mod">
          <ac:chgData name="" userId="" providerId="" clId="Web-{06270C32-89C2-4240-BE11-C8753C91BB56}" dt="2022-11-15T17:41:59.453" v="2" actId="1076"/>
          <ac:picMkLst>
            <pc:docMk/>
            <pc:sldMk cId="4280934342" sldId="265"/>
            <ac:picMk id="4" creationId="{6226F552-3560-F6A3-D6B3-A615004666D3}"/>
          </ac:picMkLst>
        </pc:picChg>
      </pc:sldChg>
    </pc:docChg>
  </pc:docChgLst>
  <pc:docChgLst>
    <pc:chgData name="Showkat Ali" userId="7e3547c8cf2c0ac5" providerId="Windows Live" clId="Web-{D041E7E0-709B-453B-AB45-DE98CEC44FA4}"/>
    <pc:docChg chg="addSld modSld">
      <pc:chgData name="Showkat Ali" userId="7e3547c8cf2c0ac5" providerId="Windows Live" clId="Web-{D041E7E0-709B-453B-AB45-DE98CEC44FA4}" dt="2022-11-08T09:10:24.566" v="24" actId="20577"/>
      <pc:docMkLst>
        <pc:docMk/>
      </pc:docMkLst>
      <pc:sldChg chg="modSp">
        <pc:chgData name="Showkat Ali" userId="7e3547c8cf2c0ac5" providerId="Windows Live" clId="Web-{D041E7E0-709B-453B-AB45-DE98CEC44FA4}" dt="2022-11-08T09:10:24.566" v="24" actId="20577"/>
        <pc:sldMkLst>
          <pc:docMk/>
          <pc:sldMk cId="3724861393" sldId="259"/>
        </pc:sldMkLst>
        <pc:spChg chg="mod">
          <ac:chgData name="Showkat Ali" userId="7e3547c8cf2c0ac5" providerId="Windows Live" clId="Web-{D041E7E0-709B-453B-AB45-DE98CEC44FA4}" dt="2022-11-08T09:10:24.566" v="24" actId="20577"/>
          <ac:spMkLst>
            <pc:docMk/>
            <pc:sldMk cId="3724861393" sldId="259"/>
            <ac:spMk id="3" creationId="{668C94B0-51B9-041B-7458-030677AF30DB}"/>
          </ac:spMkLst>
        </pc:spChg>
      </pc:sldChg>
      <pc:sldChg chg="modSp add replId">
        <pc:chgData name="Showkat Ali" userId="7e3547c8cf2c0ac5" providerId="Windows Live" clId="Web-{D041E7E0-709B-453B-AB45-DE98CEC44FA4}" dt="2022-11-08T09:04:14.085" v="10" actId="20577"/>
        <pc:sldMkLst>
          <pc:docMk/>
          <pc:sldMk cId="3877164659" sldId="264"/>
        </pc:sldMkLst>
        <pc:spChg chg="mod">
          <ac:chgData name="Showkat Ali" userId="7e3547c8cf2c0ac5" providerId="Windows Live" clId="Web-{D041E7E0-709B-453B-AB45-DE98CEC44FA4}" dt="2022-11-08T09:04:14.085" v="10" actId="20577"/>
          <ac:spMkLst>
            <pc:docMk/>
            <pc:sldMk cId="3877164659" sldId="264"/>
            <ac:spMk id="3" creationId="{668C94B0-51B9-041B-7458-030677AF30DB}"/>
          </ac:spMkLst>
        </pc:spChg>
      </pc:sldChg>
    </pc:docChg>
  </pc:docChgLst>
  <pc:docChgLst>
    <pc:chgData name="Showkat Ali" userId="7e3547c8cf2c0ac5" providerId="Windows Live" clId="Web-{457765C6-9AA0-4ADD-A9E5-F364DAC5F8F8}"/>
    <pc:docChg chg="addSld modSld">
      <pc:chgData name="Showkat Ali" userId="7e3547c8cf2c0ac5" providerId="Windows Live" clId="Web-{457765C6-9AA0-4ADD-A9E5-F364DAC5F8F8}" dt="2022-11-06T15:10:49.742" v="65" actId="14100"/>
      <pc:docMkLst>
        <pc:docMk/>
      </pc:docMkLst>
      <pc:sldChg chg="modSp">
        <pc:chgData name="Showkat Ali" userId="7e3547c8cf2c0ac5" providerId="Windows Live" clId="Web-{457765C6-9AA0-4ADD-A9E5-F364DAC5F8F8}" dt="2022-11-06T15:10:24.288" v="62" actId="20577"/>
        <pc:sldMkLst>
          <pc:docMk/>
          <pc:sldMk cId="3724861393" sldId="259"/>
        </pc:sldMkLst>
        <pc:spChg chg="mod">
          <ac:chgData name="Showkat Ali" userId="7e3547c8cf2c0ac5" providerId="Windows Live" clId="Web-{457765C6-9AA0-4ADD-A9E5-F364DAC5F8F8}" dt="2022-11-06T15:10:24.288" v="62" actId="20577"/>
          <ac:spMkLst>
            <pc:docMk/>
            <pc:sldMk cId="3724861393" sldId="259"/>
            <ac:spMk id="3" creationId="{668C94B0-51B9-041B-7458-030677AF30DB}"/>
          </ac:spMkLst>
        </pc:spChg>
      </pc:sldChg>
      <pc:sldChg chg="delSp modSp new">
        <pc:chgData name="Showkat Ali" userId="7e3547c8cf2c0ac5" providerId="Windows Live" clId="Web-{457765C6-9AA0-4ADD-A9E5-F364DAC5F8F8}" dt="2022-11-06T15:10:49.742" v="65" actId="14100"/>
        <pc:sldMkLst>
          <pc:docMk/>
          <pc:sldMk cId="3843552830" sldId="260"/>
        </pc:sldMkLst>
        <pc:spChg chg="del">
          <ac:chgData name="Showkat Ali" userId="7e3547c8cf2c0ac5" providerId="Windows Live" clId="Web-{457765C6-9AA0-4ADD-A9E5-F364DAC5F8F8}" dt="2022-11-06T15:10:44.492" v="64"/>
          <ac:spMkLst>
            <pc:docMk/>
            <pc:sldMk cId="3843552830" sldId="260"/>
            <ac:spMk id="2" creationId="{7DCB12CB-81D4-066F-5688-45315DB4C7A5}"/>
          </ac:spMkLst>
        </pc:spChg>
        <pc:spChg chg="mod">
          <ac:chgData name="Showkat Ali" userId="7e3547c8cf2c0ac5" providerId="Windows Live" clId="Web-{457765C6-9AA0-4ADD-A9E5-F364DAC5F8F8}" dt="2022-11-06T15:10:49.742" v="65" actId="14100"/>
          <ac:spMkLst>
            <pc:docMk/>
            <pc:sldMk cId="3843552830" sldId="260"/>
            <ac:spMk id="3" creationId="{33691F37-E13F-5204-DF43-81B8B0AAEDCB}"/>
          </ac:spMkLst>
        </pc:spChg>
      </pc:sldChg>
    </pc:docChg>
  </pc:docChgLst>
  <pc:docChgLst>
    <pc:chgData name="Showkat Ali" userId="7e3547c8cf2c0ac5" providerId="Windows Live" clId="Web-{4123A36F-1E69-4FEA-BB0E-2DB2AD584C6B}"/>
    <pc:docChg chg="addSld modSld">
      <pc:chgData name="Showkat Ali" userId="7e3547c8cf2c0ac5" providerId="Windows Live" clId="Web-{4123A36F-1E69-4FEA-BB0E-2DB2AD584C6B}" dt="2022-11-05T15:04:29.280" v="846"/>
      <pc:docMkLst>
        <pc:docMk/>
      </pc:docMkLst>
      <pc:sldChg chg="addSp delSp modSp">
        <pc:chgData name="Showkat Ali" userId="7e3547c8cf2c0ac5" providerId="Windows Live" clId="Web-{4123A36F-1E69-4FEA-BB0E-2DB2AD584C6B}" dt="2022-11-05T14:56:57.770" v="785" actId="1076"/>
        <pc:sldMkLst>
          <pc:docMk/>
          <pc:sldMk cId="109857222" sldId="256"/>
        </pc:sldMkLst>
        <pc:spChg chg="add del mod">
          <ac:chgData name="Showkat Ali" userId="7e3547c8cf2c0ac5" providerId="Windows Live" clId="Web-{4123A36F-1E69-4FEA-BB0E-2DB2AD584C6B}" dt="2022-11-05T14:11:00.344" v="201"/>
          <ac:spMkLst>
            <pc:docMk/>
            <pc:sldMk cId="109857222" sldId="256"/>
            <ac:spMk id="2" creationId="{16A3E9A5-A6B1-66C9-09A3-E10783AD593B}"/>
          </ac:spMkLst>
        </pc:spChg>
        <pc:spChg chg="del mod">
          <ac:chgData name="Showkat Ali" userId="7e3547c8cf2c0ac5" providerId="Windows Live" clId="Web-{4123A36F-1E69-4FEA-BB0E-2DB2AD584C6B}" dt="2022-11-05T14:11:10.907" v="205"/>
          <ac:spMkLst>
            <pc:docMk/>
            <pc:sldMk cId="109857222" sldId="256"/>
            <ac:spMk id="3" creationId="{00000000-0000-0000-0000-000000000000}"/>
          </ac:spMkLst>
        </pc:spChg>
        <pc:spChg chg="add del mod">
          <ac:chgData name="Showkat Ali" userId="7e3547c8cf2c0ac5" providerId="Windows Live" clId="Web-{4123A36F-1E69-4FEA-BB0E-2DB2AD584C6B}" dt="2022-11-05T14:11:04.907" v="203"/>
          <ac:spMkLst>
            <pc:docMk/>
            <pc:sldMk cId="109857222" sldId="256"/>
            <ac:spMk id="4" creationId="{3A2181E2-FB15-A888-6258-C9B9461D1524}"/>
          </ac:spMkLst>
        </pc:spChg>
        <pc:spChg chg="add del mod">
          <ac:chgData name="Showkat Ali" userId="7e3547c8cf2c0ac5" providerId="Windows Live" clId="Web-{4123A36F-1E69-4FEA-BB0E-2DB2AD584C6B}" dt="2022-11-05T14:11:04.923" v="204"/>
          <ac:spMkLst>
            <pc:docMk/>
            <pc:sldMk cId="109857222" sldId="256"/>
            <ac:spMk id="5" creationId="{CB3DC57C-F89B-2458-5D3A-87862EEA1290}"/>
          </ac:spMkLst>
        </pc:spChg>
        <pc:spChg chg="mod">
          <ac:chgData name="Showkat Ali" userId="7e3547c8cf2c0ac5" providerId="Windows Live" clId="Web-{4123A36F-1E69-4FEA-BB0E-2DB2AD584C6B}" dt="2022-11-05T14:56:50.707" v="783" actId="1076"/>
          <ac:spMkLst>
            <pc:docMk/>
            <pc:sldMk cId="109857222" sldId="256"/>
            <ac:spMk id="7" creationId="{59E6104F-3C90-0100-E842-DD199A32F2F3}"/>
          </ac:spMkLst>
        </pc:spChg>
        <pc:spChg chg="add del mod">
          <ac:chgData name="Showkat Ali" userId="7e3547c8cf2c0ac5" providerId="Windows Live" clId="Web-{4123A36F-1E69-4FEA-BB0E-2DB2AD584C6B}" dt="2022-11-05T14:11:17.486" v="209"/>
          <ac:spMkLst>
            <pc:docMk/>
            <pc:sldMk cId="109857222" sldId="256"/>
            <ac:spMk id="11" creationId="{D2D8833C-0A02-D5C1-8825-3DAB1BAA5B5E}"/>
          </ac:spMkLst>
        </pc:spChg>
        <pc:graphicFrameChg chg="add del">
          <ac:chgData name="Showkat Ali" userId="7e3547c8cf2c0ac5" providerId="Windows Live" clId="Web-{4123A36F-1E69-4FEA-BB0E-2DB2AD584C6B}" dt="2022-11-05T14:08:15.772" v="131"/>
          <ac:graphicFrameMkLst>
            <pc:docMk/>
            <pc:sldMk cId="109857222" sldId="256"/>
            <ac:graphicFrameMk id="6" creationId="{63439292-7B9D-D92B-B0C7-0CDD16A07F84}"/>
          </ac:graphicFrameMkLst>
        </pc:graphicFrameChg>
        <pc:graphicFrameChg chg="add del">
          <ac:chgData name="Showkat Ali" userId="7e3547c8cf2c0ac5" providerId="Windows Live" clId="Web-{4123A36F-1E69-4FEA-BB0E-2DB2AD584C6B}" dt="2022-11-05T14:08:15.757" v="130"/>
          <ac:graphicFrameMkLst>
            <pc:docMk/>
            <pc:sldMk cId="109857222" sldId="256"/>
            <ac:graphicFrameMk id="8" creationId="{964FD968-5C8A-ADB9-8E5F-A45B812AF5A0}"/>
          </ac:graphicFrameMkLst>
        </pc:graphicFrameChg>
        <pc:graphicFrameChg chg="add mod modGraphic">
          <ac:chgData name="Showkat Ali" userId="7e3547c8cf2c0ac5" providerId="Windows Live" clId="Web-{4123A36F-1E69-4FEA-BB0E-2DB2AD584C6B}" dt="2022-11-05T14:56:57.770" v="785" actId="1076"/>
          <ac:graphicFrameMkLst>
            <pc:docMk/>
            <pc:sldMk cId="109857222" sldId="256"/>
            <ac:graphicFrameMk id="9" creationId="{653A8015-7B70-D2EE-A315-3AF502521BE7}"/>
          </ac:graphicFrameMkLst>
        </pc:graphicFrameChg>
      </pc:sldChg>
      <pc:sldChg chg="addSp delSp modSp">
        <pc:chgData name="Showkat Ali" userId="7e3547c8cf2c0ac5" providerId="Windows Live" clId="Web-{4123A36F-1E69-4FEA-BB0E-2DB2AD584C6B}" dt="2022-11-05T15:04:29.280" v="846"/>
        <pc:sldMkLst>
          <pc:docMk/>
          <pc:sldMk cId="693192445" sldId="257"/>
        </pc:sldMkLst>
        <pc:spChg chg="mod">
          <ac:chgData name="Showkat Ali" userId="7e3547c8cf2c0ac5" providerId="Windows Live" clId="Web-{4123A36F-1E69-4FEA-BB0E-2DB2AD584C6B}" dt="2022-11-05T14:35:51.744" v="667" actId="20577"/>
          <ac:spMkLst>
            <pc:docMk/>
            <pc:sldMk cId="693192445" sldId="257"/>
            <ac:spMk id="2" creationId="{B591582F-8F84-955A-0659-4C1D95C1FA72}"/>
          </ac:spMkLst>
        </pc:spChg>
        <pc:spChg chg="del">
          <ac:chgData name="Showkat Ali" userId="7e3547c8cf2c0ac5" providerId="Windows Live" clId="Web-{4123A36F-1E69-4FEA-BB0E-2DB2AD584C6B}" dt="2022-11-05T14:02:05.453" v="118"/>
          <ac:spMkLst>
            <pc:docMk/>
            <pc:sldMk cId="693192445" sldId="257"/>
            <ac:spMk id="3" creationId="{DB3602A8-DAAF-9BFE-C43B-CA6D9B94DB6D}"/>
          </ac:spMkLst>
        </pc:spChg>
        <pc:graphicFrameChg chg="add mod ord modGraphic">
          <ac:chgData name="Showkat Ali" userId="7e3547c8cf2c0ac5" providerId="Windows Live" clId="Web-{4123A36F-1E69-4FEA-BB0E-2DB2AD584C6B}" dt="2022-11-05T15:04:29.280" v="846"/>
          <ac:graphicFrameMkLst>
            <pc:docMk/>
            <pc:sldMk cId="693192445" sldId="257"/>
            <ac:graphicFrameMk id="4" creationId="{03B72D96-4B10-9609-B704-E5E89451DB44}"/>
          </ac:graphicFrameMkLst>
        </pc:graphicFrameChg>
      </pc:sldChg>
      <pc:sldChg chg="modSp new">
        <pc:chgData name="Showkat Ali" userId="7e3547c8cf2c0ac5" providerId="Windows Live" clId="Web-{4123A36F-1E69-4FEA-BB0E-2DB2AD584C6B}" dt="2022-11-05T15:04:03.732" v="842" actId="20577"/>
        <pc:sldMkLst>
          <pc:docMk/>
          <pc:sldMk cId="1878175978" sldId="258"/>
        </pc:sldMkLst>
        <pc:spChg chg="mod">
          <ac:chgData name="Showkat Ali" userId="7e3547c8cf2c0ac5" providerId="Windows Live" clId="Web-{4123A36F-1E69-4FEA-BB0E-2DB2AD584C6B}" dt="2022-11-05T15:03:58.607" v="841" actId="20577"/>
          <ac:spMkLst>
            <pc:docMk/>
            <pc:sldMk cId="1878175978" sldId="258"/>
            <ac:spMk id="2" creationId="{01F3940E-A611-A954-7A55-615134F97077}"/>
          </ac:spMkLst>
        </pc:spChg>
        <pc:spChg chg="mod">
          <ac:chgData name="Showkat Ali" userId="7e3547c8cf2c0ac5" providerId="Windows Live" clId="Web-{4123A36F-1E69-4FEA-BB0E-2DB2AD584C6B}" dt="2022-11-05T15:04:03.732" v="842" actId="20577"/>
          <ac:spMkLst>
            <pc:docMk/>
            <pc:sldMk cId="1878175978" sldId="258"/>
            <ac:spMk id="3" creationId="{668C94B0-51B9-041B-7458-030677AF30DB}"/>
          </ac:spMkLst>
        </pc:spChg>
      </pc:sldChg>
    </pc:docChg>
  </pc:docChgLst>
  <pc:docChgLst>
    <pc:chgData name="Showkat Ali" userId="7e3547c8cf2c0ac5" providerId="Windows Live" clId="Web-{06270C32-89C2-4240-BE11-C8753C91BB56}"/>
    <pc:docChg chg="delSld modSld">
      <pc:chgData name="Showkat Ali" userId="7e3547c8cf2c0ac5" providerId="Windows Live" clId="Web-{06270C32-89C2-4240-BE11-C8753C91BB56}" dt="2022-11-15T17:44:20.112" v="69" actId="20577"/>
      <pc:docMkLst>
        <pc:docMk/>
      </pc:docMkLst>
      <pc:sldChg chg="del">
        <pc:chgData name="Showkat Ali" userId="7e3547c8cf2c0ac5" providerId="Windows Live" clId="Web-{06270C32-89C2-4240-BE11-C8753C91BB56}" dt="2022-11-15T17:43:40.237" v="67"/>
        <pc:sldMkLst>
          <pc:docMk/>
          <pc:sldMk cId="3877164659" sldId="264"/>
        </pc:sldMkLst>
      </pc:sldChg>
      <pc:sldChg chg="addSp delSp modSp">
        <pc:chgData name="Showkat Ali" userId="7e3547c8cf2c0ac5" providerId="Windows Live" clId="Web-{06270C32-89C2-4240-BE11-C8753C91BB56}" dt="2022-11-15T17:44:11.659" v="68" actId="20577"/>
        <pc:sldMkLst>
          <pc:docMk/>
          <pc:sldMk cId="4280934342" sldId="265"/>
        </pc:sldMkLst>
        <pc:spChg chg="mod">
          <ac:chgData name="Showkat Ali" userId="7e3547c8cf2c0ac5" providerId="Windows Live" clId="Web-{06270C32-89C2-4240-BE11-C8753C91BB56}" dt="2022-11-15T17:43:33.315" v="66" actId="20577"/>
          <ac:spMkLst>
            <pc:docMk/>
            <pc:sldMk cId="4280934342" sldId="265"/>
            <ac:spMk id="2" creationId="{01F3940E-A611-A954-7A55-615134F97077}"/>
          </ac:spMkLst>
        </pc:spChg>
        <pc:spChg chg="del">
          <ac:chgData name="Showkat Ali" userId="7e3547c8cf2c0ac5" providerId="Windows Live" clId="Web-{06270C32-89C2-4240-BE11-C8753C91BB56}" dt="2022-11-15T17:42:09.907" v="3"/>
          <ac:spMkLst>
            <pc:docMk/>
            <pc:sldMk cId="4280934342" sldId="265"/>
            <ac:spMk id="3" creationId="{668C94B0-51B9-041B-7458-030677AF30DB}"/>
          </ac:spMkLst>
        </pc:spChg>
        <pc:spChg chg="mod">
          <ac:chgData name="Showkat Ali" userId="7e3547c8cf2c0ac5" providerId="Windows Live" clId="Web-{06270C32-89C2-4240-BE11-C8753C91BB56}" dt="2022-11-15T17:44:11.659" v="68" actId="20577"/>
          <ac:spMkLst>
            <pc:docMk/>
            <pc:sldMk cId="4280934342" sldId="265"/>
            <ac:spMk id="5" creationId="{5095ADD3-60D6-037C-7CCE-5E0BF3F216D2}"/>
          </ac:spMkLst>
        </pc:spChg>
        <pc:spChg chg="add del mod">
          <ac:chgData name="Showkat Ali" userId="7e3547c8cf2c0ac5" providerId="Windows Live" clId="Web-{06270C32-89C2-4240-BE11-C8753C91BB56}" dt="2022-11-15T17:42:17.266" v="5"/>
          <ac:spMkLst>
            <pc:docMk/>
            <pc:sldMk cId="4280934342" sldId="265"/>
            <ac:spMk id="7" creationId="{1FEDD677-93CB-4038-8225-59A97B627785}"/>
          </ac:spMkLst>
        </pc:spChg>
        <pc:picChg chg="mod">
          <ac:chgData name="Showkat Ali" userId="7e3547c8cf2c0ac5" providerId="Windows Live" clId="Web-{06270C32-89C2-4240-BE11-C8753C91BB56}" dt="2022-11-15T17:42:18.719" v="6" actId="1076"/>
          <ac:picMkLst>
            <pc:docMk/>
            <pc:sldMk cId="4280934342" sldId="265"/>
            <ac:picMk id="4" creationId="{6226F552-3560-F6A3-D6B3-A615004666D3}"/>
          </ac:picMkLst>
        </pc:picChg>
      </pc:sldChg>
      <pc:sldChg chg="addSp delSp modSp">
        <pc:chgData name="Showkat Ali" userId="7e3547c8cf2c0ac5" providerId="Windows Live" clId="Web-{06270C32-89C2-4240-BE11-C8753C91BB56}" dt="2022-11-15T17:44:20.112" v="69" actId="20577"/>
        <pc:sldMkLst>
          <pc:docMk/>
          <pc:sldMk cId="4258644734" sldId="266"/>
        </pc:sldMkLst>
        <pc:spChg chg="mod">
          <ac:chgData name="Showkat Ali" userId="7e3547c8cf2c0ac5" providerId="Windows Live" clId="Web-{06270C32-89C2-4240-BE11-C8753C91BB56}" dt="2022-11-15T17:43:00.517" v="29" actId="20577"/>
          <ac:spMkLst>
            <pc:docMk/>
            <pc:sldMk cId="4258644734" sldId="266"/>
            <ac:spMk id="2" creationId="{01F3940E-A611-A954-7A55-615134F97077}"/>
          </ac:spMkLst>
        </pc:spChg>
        <pc:spChg chg="del mod">
          <ac:chgData name="Showkat Ali" userId="7e3547c8cf2c0ac5" providerId="Windows Live" clId="Web-{06270C32-89C2-4240-BE11-C8753C91BB56}" dt="2022-11-15T17:42:26.282" v="10"/>
          <ac:spMkLst>
            <pc:docMk/>
            <pc:sldMk cId="4258644734" sldId="266"/>
            <ac:spMk id="3" creationId="{668C94B0-51B9-041B-7458-030677AF30DB}"/>
          </ac:spMkLst>
        </pc:spChg>
        <pc:spChg chg="mod">
          <ac:chgData name="Showkat Ali" userId="7e3547c8cf2c0ac5" providerId="Windows Live" clId="Web-{06270C32-89C2-4240-BE11-C8753C91BB56}" dt="2022-11-15T17:44:20.112" v="69" actId="20577"/>
          <ac:spMkLst>
            <pc:docMk/>
            <pc:sldMk cId="4258644734" sldId="266"/>
            <ac:spMk id="5" creationId="{5095ADD3-60D6-037C-7CCE-5E0BF3F216D2}"/>
          </ac:spMkLst>
        </pc:spChg>
        <pc:spChg chg="add del mod">
          <ac:chgData name="Showkat Ali" userId="7e3547c8cf2c0ac5" providerId="Windows Live" clId="Web-{06270C32-89C2-4240-BE11-C8753C91BB56}" dt="2022-11-15T17:42:34.876" v="14"/>
          <ac:spMkLst>
            <pc:docMk/>
            <pc:sldMk cId="4258644734" sldId="266"/>
            <ac:spMk id="7" creationId="{81CF9FBD-F488-1E07-93B8-54B20EA75B82}"/>
          </ac:spMkLst>
        </pc:spChg>
        <pc:picChg chg="del">
          <ac:chgData name="Showkat Ali" userId="7e3547c8cf2c0ac5" providerId="Windows Live" clId="Web-{06270C32-89C2-4240-BE11-C8753C91BB56}" dt="2022-11-15T17:42:23.876" v="7"/>
          <ac:picMkLst>
            <pc:docMk/>
            <pc:sldMk cId="4258644734" sldId="266"/>
            <ac:picMk id="4" creationId="{6226F552-3560-F6A3-D6B3-A615004666D3}"/>
          </ac:picMkLst>
        </pc:picChg>
        <pc:picChg chg="add mod">
          <ac:chgData name="Showkat Ali" userId="7e3547c8cf2c0ac5" providerId="Windows Live" clId="Web-{06270C32-89C2-4240-BE11-C8753C91BB56}" dt="2022-11-15T17:42:54.017" v="22" actId="14100"/>
          <ac:picMkLst>
            <pc:docMk/>
            <pc:sldMk cId="4258644734" sldId="266"/>
            <ac:picMk id="8" creationId="{0F7728F9-C29C-5B53-EFB7-090AA66C662D}"/>
          </ac:picMkLst>
        </pc:picChg>
      </pc:sldChg>
    </pc:docChg>
  </pc:docChgLst>
  <pc:docChgLst>
    <pc:chgData name="Showkat Ali" userId="7e3547c8cf2c0ac5" providerId="Windows Live" clId="Web-{00FE0EDB-F3EA-4D3B-A83F-AACD13C21335}"/>
    <pc:docChg chg="addSld delSld modSld sldOrd">
      <pc:chgData name="Showkat Ali" userId="7e3547c8cf2c0ac5" providerId="Windows Live" clId="Web-{00FE0EDB-F3EA-4D3B-A83F-AACD13C21335}" dt="2022-11-06T17:25:15.421" v="996" actId="20577"/>
      <pc:docMkLst>
        <pc:docMk/>
      </pc:docMkLst>
      <pc:sldChg chg="addSp modSp">
        <pc:chgData name="Showkat Ali" userId="7e3547c8cf2c0ac5" providerId="Windows Live" clId="Web-{00FE0EDB-F3EA-4D3B-A83F-AACD13C21335}" dt="2022-11-06T17:17:52.984" v="988"/>
        <pc:sldMkLst>
          <pc:docMk/>
          <pc:sldMk cId="693192445" sldId="257"/>
        </pc:sldMkLst>
        <pc:spChg chg="add mod">
          <ac:chgData name="Showkat Ali" userId="7e3547c8cf2c0ac5" providerId="Windows Live" clId="Web-{00FE0EDB-F3EA-4D3B-A83F-AACD13C21335}" dt="2022-11-06T17:16:00.903" v="963" actId="1076"/>
          <ac:spMkLst>
            <pc:docMk/>
            <pc:sldMk cId="693192445" sldId="257"/>
            <ac:spMk id="3" creationId="{E2C3778C-DC9E-D096-FBF1-DA7ED614A3B7}"/>
          </ac:spMkLst>
        </pc:spChg>
        <pc:graphicFrameChg chg="mod modGraphic">
          <ac:chgData name="Showkat Ali" userId="7e3547c8cf2c0ac5" providerId="Windows Live" clId="Web-{00FE0EDB-F3EA-4D3B-A83F-AACD13C21335}" dt="2022-11-06T17:17:52.984" v="988"/>
          <ac:graphicFrameMkLst>
            <pc:docMk/>
            <pc:sldMk cId="693192445" sldId="257"/>
            <ac:graphicFrameMk id="4" creationId="{03B72D96-4B10-9609-B704-E5E89451DB44}"/>
          </ac:graphicFrameMkLst>
        </pc:graphicFrameChg>
      </pc:sldChg>
      <pc:sldChg chg="addSp modSp">
        <pc:chgData name="Showkat Ali" userId="7e3547c8cf2c0ac5" providerId="Windows Live" clId="Web-{00FE0EDB-F3EA-4D3B-A83F-AACD13C21335}" dt="2022-11-06T17:16:09.606" v="965" actId="20577"/>
        <pc:sldMkLst>
          <pc:docMk/>
          <pc:sldMk cId="1878175978" sldId="258"/>
        </pc:sldMkLst>
        <pc:spChg chg="add mod">
          <ac:chgData name="Showkat Ali" userId="7e3547c8cf2c0ac5" providerId="Windows Live" clId="Web-{00FE0EDB-F3EA-4D3B-A83F-AACD13C21335}" dt="2022-11-06T17:16:09.606" v="965" actId="20577"/>
          <ac:spMkLst>
            <pc:docMk/>
            <pc:sldMk cId="1878175978" sldId="258"/>
            <ac:spMk id="5" creationId="{5E20E3B5-5F9A-CA75-15DF-845402E1C8BA}"/>
          </ac:spMkLst>
        </pc:spChg>
      </pc:sldChg>
      <pc:sldChg chg="addSp modSp">
        <pc:chgData name="Showkat Ali" userId="7e3547c8cf2c0ac5" providerId="Windows Live" clId="Web-{00FE0EDB-F3EA-4D3B-A83F-AACD13C21335}" dt="2022-11-06T17:16:17.966" v="967" actId="20577"/>
        <pc:sldMkLst>
          <pc:docMk/>
          <pc:sldMk cId="3724861393" sldId="259"/>
        </pc:sldMkLst>
        <pc:spChg chg="mod">
          <ac:chgData name="Showkat Ali" userId="7e3547c8cf2c0ac5" providerId="Windows Live" clId="Web-{00FE0EDB-F3EA-4D3B-A83F-AACD13C21335}" dt="2022-11-06T16:54:13.907" v="392" actId="20577"/>
          <ac:spMkLst>
            <pc:docMk/>
            <pc:sldMk cId="3724861393" sldId="259"/>
            <ac:spMk id="3" creationId="{668C94B0-51B9-041B-7458-030677AF30DB}"/>
          </ac:spMkLst>
        </pc:spChg>
        <pc:spChg chg="add mod">
          <ac:chgData name="Showkat Ali" userId="7e3547c8cf2c0ac5" providerId="Windows Live" clId="Web-{00FE0EDB-F3EA-4D3B-A83F-AACD13C21335}" dt="2022-11-06T17:16:17.966" v="967" actId="20577"/>
          <ac:spMkLst>
            <pc:docMk/>
            <pc:sldMk cId="3724861393" sldId="259"/>
            <ac:spMk id="5" creationId="{D90AF386-0598-9CF4-B6DE-E7DA764490B5}"/>
          </ac:spMkLst>
        </pc:spChg>
      </pc:sldChg>
      <pc:sldChg chg="del">
        <pc:chgData name="Showkat Ali" userId="7e3547c8cf2c0ac5" providerId="Windows Live" clId="Web-{00FE0EDB-F3EA-4D3B-A83F-AACD13C21335}" dt="2022-11-06T16:55:48.098" v="409"/>
        <pc:sldMkLst>
          <pc:docMk/>
          <pc:sldMk cId="3843552830" sldId="260"/>
        </pc:sldMkLst>
      </pc:sldChg>
      <pc:sldChg chg="delSp modSp add replId">
        <pc:chgData name="Showkat Ali" userId="7e3547c8cf2c0ac5" providerId="Windows Live" clId="Web-{00FE0EDB-F3EA-4D3B-A83F-AACD13C21335}" dt="2022-11-06T16:55:41.269" v="408" actId="1076"/>
        <pc:sldMkLst>
          <pc:docMk/>
          <pc:sldMk cId="513434055" sldId="261"/>
        </pc:sldMkLst>
        <pc:spChg chg="del mod">
          <ac:chgData name="Showkat Ali" userId="7e3547c8cf2c0ac5" providerId="Windows Live" clId="Web-{00FE0EDB-F3EA-4D3B-A83F-AACD13C21335}" dt="2022-11-06T16:04:59.339" v="4"/>
          <ac:spMkLst>
            <pc:docMk/>
            <pc:sldMk cId="513434055" sldId="261"/>
            <ac:spMk id="2" creationId="{01F3940E-A611-A954-7A55-615134F97077}"/>
          </ac:spMkLst>
        </pc:spChg>
        <pc:spChg chg="mod">
          <ac:chgData name="Showkat Ali" userId="7e3547c8cf2c0ac5" providerId="Windows Live" clId="Web-{00FE0EDB-F3EA-4D3B-A83F-AACD13C21335}" dt="2022-11-06T16:55:41.269" v="408" actId="1076"/>
          <ac:spMkLst>
            <pc:docMk/>
            <pc:sldMk cId="513434055" sldId="261"/>
            <ac:spMk id="3" creationId="{668C94B0-51B9-041B-7458-030677AF30DB}"/>
          </ac:spMkLst>
        </pc:spChg>
      </pc:sldChg>
      <pc:sldChg chg="addSp modSp add replId">
        <pc:chgData name="Showkat Ali" userId="7e3547c8cf2c0ac5" providerId="Windows Live" clId="Web-{00FE0EDB-F3EA-4D3B-A83F-AACD13C21335}" dt="2022-11-06T17:25:15.421" v="996" actId="20577"/>
        <pc:sldMkLst>
          <pc:docMk/>
          <pc:sldMk cId="1265413460" sldId="262"/>
        </pc:sldMkLst>
        <pc:spChg chg="mod">
          <ac:chgData name="Showkat Ali" userId="7e3547c8cf2c0ac5" providerId="Windows Live" clId="Web-{00FE0EDB-F3EA-4D3B-A83F-AACD13C21335}" dt="2022-11-06T16:24:37.205" v="340" actId="1076"/>
          <ac:spMkLst>
            <pc:docMk/>
            <pc:sldMk cId="1265413460" sldId="262"/>
            <ac:spMk id="2" creationId="{01F3940E-A611-A954-7A55-615134F97077}"/>
          </ac:spMkLst>
        </pc:spChg>
        <pc:spChg chg="mod">
          <ac:chgData name="Showkat Ali" userId="7e3547c8cf2c0ac5" providerId="Windows Live" clId="Web-{00FE0EDB-F3EA-4D3B-A83F-AACD13C21335}" dt="2022-11-06T16:32:07.282" v="383" actId="20577"/>
          <ac:spMkLst>
            <pc:docMk/>
            <pc:sldMk cId="1265413460" sldId="262"/>
            <ac:spMk id="3" creationId="{668C94B0-51B9-041B-7458-030677AF30DB}"/>
          </ac:spMkLst>
        </pc:spChg>
        <pc:spChg chg="add mod">
          <ac:chgData name="Showkat Ali" userId="7e3547c8cf2c0ac5" providerId="Windows Live" clId="Web-{00FE0EDB-F3EA-4D3B-A83F-AACD13C21335}" dt="2022-11-06T16:28:44.979" v="354" actId="14100"/>
          <ac:spMkLst>
            <pc:docMk/>
            <pc:sldMk cId="1265413460" sldId="262"/>
            <ac:spMk id="5" creationId="{819B9CF4-E59B-A62D-4F4E-53CD2A970E69}"/>
          </ac:spMkLst>
        </pc:spChg>
        <pc:spChg chg="add mod">
          <ac:chgData name="Showkat Ali" userId="7e3547c8cf2c0ac5" providerId="Windows Live" clId="Web-{00FE0EDB-F3EA-4D3B-A83F-AACD13C21335}" dt="2022-11-06T16:29:47.746" v="371" actId="20577"/>
          <ac:spMkLst>
            <pc:docMk/>
            <pc:sldMk cId="1265413460" sldId="262"/>
            <ac:spMk id="7" creationId="{411FEC5C-616C-ACE3-7F32-F1FBB1BFE97F}"/>
          </ac:spMkLst>
        </pc:spChg>
        <pc:spChg chg="add mod">
          <ac:chgData name="Showkat Ali" userId="7e3547c8cf2c0ac5" providerId="Windows Live" clId="Web-{00FE0EDB-F3EA-4D3B-A83F-AACD13C21335}" dt="2022-11-06T17:25:15.421" v="996" actId="20577"/>
          <ac:spMkLst>
            <pc:docMk/>
            <pc:sldMk cId="1265413460" sldId="262"/>
            <ac:spMk id="8" creationId="{DCE9D057-6FB3-2795-3E76-7F14E4CE5EF4}"/>
          </ac:spMkLst>
        </pc:spChg>
        <pc:spChg chg="add mod">
          <ac:chgData name="Showkat Ali" userId="7e3547c8cf2c0ac5" providerId="Windows Live" clId="Web-{00FE0EDB-F3EA-4D3B-A83F-AACD13C21335}" dt="2022-11-06T17:16:28.716" v="970" actId="20577"/>
          <ac:spMkLst>
            <pc:docMk/>
            <pc:sldMk cId="1265413460" sldId="262"/>
            <ac:spMk id="10" creationId="{EAA77B28-A1B9-C329-80CB-EA440D8D13CD}"/>
          </ac:spMkLst>
        </pc:spChg>
      </pc:sldChg>
      <pc:sldChg chg="addSp modSp add ord replId">
        <pc:chgData name="Showkat Ali" userId="7e3547c8cf2c0ac5" providerId="Windows Live" clId="Web-{00FE0EDB-F3EA-4D3B-A83F-AACD13C21335}" dt="2022-11-06T17:16:36.966" v="972" actId="20577"/>
        <pc:sldMkLst>
          <pc:docMk/>
          <pc:sldMk cId="1737648731" sldId="263"/>
        </pc:sldMkLst>
        <pc:spChg chg="mod">
          <ac:chgData name="Showkat Ali" userId="7e3547c8cf2c0ac5" providerId="Windows Live" clId="Web-{00FE0EDB-F3EA-4D3B-A83F-AACD13C21335}" dt="2022-11-06T16:28:12.149" v="351" actId="20577"/>
          <ac:spMkLst>
            <pc:docMk/>
            <pc:sldMk cId="1737648731" sldId="263"/>
            <ac:spMk id="2" creationId="{01F3940E-A611-A954-7A55-615134F97077}"/>
          </ac:spMkLst>
        </pc:spChg>
        <pc:spChg chg="mod">
          <ac:chgData name="Showkat Ali" userId="7e3547c8cf2c0ac5" providerId="Windows Live" clId="Web-{00FE0EDB-F3EA-4D3B-A83F-AACD13C21335}" dt="2022-11-06T17:11:00.877" v="933" actId="20577"/>
          <ac:spMkLst>
            <pc:docMk/>
            <pc:sldMk cId="1737648731" sldId="263"/>
            <ac:spMk id="3" creationId="{668C94B0-51B9-041B-7458-030677AF30DB}"/>
          </ac:spMkLst>
        </pc:spChg>
        <pc:spChg chg="add mod">
          <ac:chgData name="Showkat Ali" userId="7e3547c8cf2c0ac5" providerId="Windows Live" clId="Web-{00FE0EDB-F3EA-4D3B-A83F-AACD13C21335}" dt="2022-11-06T17:16:36.966" v="972" actId="20577"/>
          <ac:spMkLst>
            <pc:docMk/>
            <pc:sldMk cId="1737648731" sldId="263"/>
            <ac:spMk id="5" creationId="{5095ADD3-60D6-037C-7CCE-5E0BF3F216D2}"/>
          </ac:spMkLst>
        </pc:spChg>
      </pc:sldChg>
      <pc:sldChg chg="modSp add replId">
        <pc:chgData name="Showkat Ali" userId="7e3547c8cf2c0ac5" providerId="Windows Live" clId="Web-{00FE0EDB-F3EA-4D3B-A83F-AACD13C21335}" dt="2022-11-06T17:16:55.170" v="973" actId="20577"/>
        <pc:sldMkLst>
          <pc:docMk/>
          <pc:sldMk cId="3067587547" sldId="264"/>
        </pc:sldMkLst>
        <pc:spChg chg="mod">
          <ac:chgData name="Showkat Ali" userId="7e3547c8cf2c0ac5" providerId="Windows Live" clId="Web-{00FE0EDB-F3EA-4D3B-A83F-AACD13C21335}" dt="2022-11-06T17:16:55.170" v="973" actId="20577"/>
          <ac:spMkLst>
            <pc:docMk/>
            <pc:sldMk cId="3067587547" sldId="264"/>
            <ac:spMk id="3" creationId="{668C94B0-51B9-041B-7458-030677AF30DB}"/>
          </ac:spMkLst>
        </pc:spChg>
      </pc:sldChg>
    </pc:docChg>
  </pc:docChgLst>
  <pc:docChgLst>
    <pc:chgData name="Showkat Ali" userId="7e3547c8cf2c0ac5" providerId="Windows Live" clId="Web-{8268039D-A6DB-443B-9D0F-715863C18B0A}"/>
    <pc:docChg chg="modSld">
      <pc:chgData name="Showkat Ali" userId="7e3547c8cf2c0ac5" providerId="Windows Live" clId="Web-{8268039D-A6DB-443B-9D0F-715863C18B0A}" dt="2022-11-05T16:26:39.868" v="4" actId="20577"/>
      <pc:docMkLst>
        <pc:docMk/>
      </pc:docMkLst>
      <pc:sldChg chg="modSp">
        <pc:chgData name="Showkat Ali" userId="7e3547c8cf2c0ac5" providerId="Windows Live" clId="Web-{8268039D-A6DB-443B-9D0F-715863C18B0A}" dt="2022-11-05T16:26:39.868" v="4" actId="20577"/>
        <pc:sldMkLst>
          <pc:docMk/>
          <pc:sldMk cId="1878175978" sldId="258"/>
        </pc:sldMkLst>
        <pc:spChg chg="mod">
          <ac:chgData name="Showkat Ali" userId="7e3547c8cf2c0ac5" providerId="Windows Live" clId="Web-{8268039D-A6DB-443B-9D0F-715863C18B0A}" dt="2022-11-05T16:26:39.868" v="4" actId="20577"/>
          <ac:spMkLst>
            <pc:docMk/>
            <pc:sldMk cId="1878175978" sldId="258"/>
            <ac:spMk id="3" creationId="{668C94B0-51B9-041B-7458-030677AF30DB}"/>
          </ac:spMkLst>
        </pc:spChg>
      </pc:sldChg>
    </pc:docChg>
  </pc:docChgLst>
  <pc:docChgLst>
    <pc:chgData name="Showkat Ali" userId="7e3547c8cf2c0ac5" providerId="Windows Live" clId="Web-{7B962EBC-EC91-4EA3-B8FF-AF0E6CBA2B3E}"/>
    <pc:docChg chg="modSld">
      <pc:chgData name="Showkat Ali" userId="7e3547c8cf2c0ac5" providerId="Windows Live" clId="Web-{7B962EBC-EC91-4EA3-B8FF-AF0E6CBA2B3E}" dt="2022-12-10T13:18:24.904" v="1"/>
      <pc:docMkLst>
        <pc:docMk/>
      </pc:docMkLst>
      <pc:sldChg chg="addSp modSp">
        <pc:chgData name="Showkat Ali" userId="7e3547c8cf2c0ac5" providerId="Windows Live" clId="Web-{7B962EBC-EC91-4EA3-B8FF-AF0E6CBA2B3E}" dt="2022-12-10T13:18:24.904" v="1"/>
        <pc:sldMkLst>
          <pc:docMk/>
          <pc:sldMk cId="4258644734" sldId="266"/>
        </pc:sldMkLst>
        <pc:spChg chg="add mod">
          <ac:chgData name="Showkat Ali" userId="7e3547c8cf2c0ac5" providerId="Windows Live" clId="Web-{7B962EBC-EC91-4EA3-B8FF-AF0E6CBA2B3E}" dt="2022-12-10T13:18:24.904" v="1"/>
          <ac:spMkLst>
            <pc:docMk/>
            <pc:sldMk cId="4258644734" sldId="266"/>
            <ac:spMk id="3" creationId="{06A081BA-01BB-E720-1EFF-3723C700C8E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10/12/2022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10/12/2022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10/12/2022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10/12/2022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9E6104F-3C90-0100-E842-DD199A32F2F3}"/>
              </a:ext>
            </a:extLst>
          </p:cNvPr>
          <p:cNvSpPr>
            <a:spLocks noGrp="1"/>
          </p:cNvSpPr>
          <p:nvPr>
            <p:ph type="ctrTitle"/>
          </p:nvPr>
        </p:nvSpPr>
        <p:spPr>
          <a:xfrm>
            <a:off x="458952" y="136643"/>
            <a:ext cx="11302752" cy="1047532"/>
          </a:xfrm>
        </p:spPr>
        <p:txBody>
          <a:bodyPr>
            <a:normAutofit fontScale="90000"/>
          </a:bodyPr>
          <a:lstStyle/>
          <a:p>
            <a:r>
              <a:rPr lang="en-GB" sz="2400" dirty="0">
                <a:ea typeface="+mj-lt"/>
                <a:cs typeface="+mj-lt"/>
              </a:rPr>
              <a:t> A Project on</a:t>
            </a:r>
            <a:r>
              <a:rPr lang="en-GB" sz="2400" b="1" dirty="0">
                <a:ea typeface="+mj-lt"/>
                <a:cs typeface="+mj-lt"/>
              </a:rPr>
              <a:t> </a:t>
            </a:r>
            <a:br>
              <a:rPr lang="en-GB" sz="2400" b="1" dirty="0">
                <a:ea typeface="+mj-lt"/>
                <a:cs typeface="+mj-lt"/>
              </a:rPr>
            </a:br>
            <a:r>
              <a:rPr lang="en-GB" sz="3200" b="1" dirty="0">
                <a:ea typeface="+mj-lt"/>
                <a:cs typeface="+mj-lt"/>
              </a:rPr>
              <a:t>Development of a Web Application That Represents a Typical IT Firm</a:t>
            </a:r>
            <a:endParaRPr lang="en-US" sz="3200" b="1" dirty="0">
              <a:cs typeface="Calibri Light"/>
            </a:endParaRPr>
          </a:p>
        </p:txBody>
      </p:sp>
      <p:graphicFrame>
        <p:nvGraphicFramePr>
          <p:cNvPr id="9" name="Table 9">
            <a:extLst>
              <a:ext uri="{FF2B5EF4-FFF2-40B4-BE49-F238E27FC236}">
                <a16:creationId xmlns:a16="http://schemas.microsoft.com/office/drawing/2014/main" id="{653A8015-7B70-D2EE-A315-3AF502521BE7}"/>
              </a:ext>
            </a:extLst>
          </p:cNvPr>
          <p:cNvGraphicFramePr>
            <a:graphicFrameLocks noGrp="1"/>
          </p:cNvGraphicFramePr>
          <p:nvPr>
            <p:extLst>
              <p:ext uri="{D42A27DB-BD31-4B8C-83A1-F6EECF244321}">
                <p14:modId xmlns:p14="http://schemas.microsoft.com/office/powerpoint/2010/main" val="1241937985"/>
              </p:ext>
            </p:extLst>
          </p:nvPr>
        </p:nvGraphicFramePr>
        <p:xfrm>
          <a:off x="631371" y="1208313"/>
          <a:ext cx="10916329" cy="5518527"/>
        </p:xfrm>
        <a:graphic>
          <a:graphicData uri="http://schemas.openxmlformats.org/drawingml/2006/table">
            <a:tbl>
              <a:tblPr firstRow="1" bandRow="1">
                <a:tableStyleId>{2D5ABB26-0587-4C30-8999-92F81FD0307C}</a:tableStyleId>
              </a:tblPr>
              <a:tblGrid>
                <a:gridCol w="4974771">
                  <a:extLst>
                    <a:ext uri="{9D8B030D-6E8A-4147-A177-3AD203B41FA5}">
                      <a16:colId xmlns:a16="http://schemas.microsoft.com/office/drawing/2014/main" val="1220069894"/>
                    </a:ext>
                  </a:extLst>
                </a:gridCol>
                <a:gridCol w="894449">
                  <a:extLst>
                    <a:ext uri="{9D8B030D-6E8A-4147-A177-3AD203B41FA5}">
                      <a16:colId xmlns:a16="http://schemas.microsoft.com/office/drawing/2014/main" val="2418692989"/>
                    </a:ext>
                  </a:extLst>
                </a:gridCol>
                <a:gridCol w="5047109">
                  <a:extLst>
                    <a:ext uri="{9D8B030D-6E8A-4147-A177-3AD203B41FA5}">
                      <a16:colId xmlns:a16="http://schemas.microsoft.com/office/drawing/2014/main" val="695987123"/>
                    </a:ext>
                  </a:extLst>
                </a:gridCol>
              </a:tblGrid>
              <a:tr h="339173">
                <a:tc gridSpan="3">
                  <a:txBody>
                    <a:bodyPr/>
                    <a:lstStyle/>
                    <a:p>
                      <a:pPr marL="0" marR="0" lvl="0" indent="0" algn="ctr">
                        <a:lnSpc>
                          <a:spcPct val="90000"/>
                        </a:lnSpc>
                        <a:spcBef>
                          <a:spcPts val="1000"/>
                        </a:spcBef>
                        <a:spcAft>
                          <a:spcPts val="0"/>
                        </a:spcAft>
                        <a:buNone/>
                      </a:pPr>
                      <a:r>
                        <a:rPr lang="en-GB" sz="1800" b="1" u="none" strike="noStrike" noProof="0" dirty="0"/>
                        <a:t>By</a:t>
                      </a:r>
                    </a:p>
                    <a:p>
                      <a:pPr marL="0" marR="0" lvl="0" indent="0" algn="ctr">
                        <a:lnSpc>
                          <a:spcPct val="90000"/>
                        </a:lnSpc>
                        <a:spcBef>
                          <a:spcPts val="1000"/>
                        </a:spcBef>
                        <a:spcAft>
                          <a:spcPts val="0"/>
                        </a:spcAft>
                        <a:buNone/>
                      </a:pPr>
                      <a:r>
                        <a:rPr lang="en-GB" sz="1800" b="0" u="none" strike="noStrike" noProof="0" dirty="0"/>
                        <a:t>Group No. 10</a:t>
                      </a:r>
                      <a:endParaRPr lang="en-GB" sz="1800" b="1" u="none" strike="noStrike" noProof="0" dirty="0"/>
                    </a:p>
                    <a:p>
                      <a:pPr marL="0" marR="0" lvl="0" indent="0" algn="ctr">
                        <a:lnSpc>
                          <a:spcPct val="90000"/>
                        </a:lnSpc>
                        <a:spcBef>
                          <a:spcPts val="1000"/>
                        </a:spcBef>
                        <a:spcAft>
                          <a:spcPts val="0"/>
                        </a:spcAft>
                        <a:buNone/>
                      </a:pPr>
                      <a:r>
                        <a:rPr lang="en-GB" sz="1800" b="1" u="none" strike="noStrike" noProof="0" dirty="0"/>
                        <a:t>Group Members</a:t>
                      </a:r>
                    </a:p>
                  </a:txBody>
                  <a:tcPr/>
                </a:tc>
                <a:tc hMerge="1">
                  <a:txBody>
                    <a:bodyPr/>
                    <a:lstStyle/>
                    <a:p>
                      <a:endParaRPr lang="en-US"/>
                    </a:p>
                  </a:txBody>
                  <a:tcPr marL="0" marR="0" marT="0" marB="0" horzOverflow="overflow"/>
                </a:tc>
                <a:tc hMerge="1">
                  <a:txBody>
                    <a:bodyPr/>
                    <a:lstStyle/>
                    <a:p>
                      <a:endParaRPr lang="en-US"/>
                    </a:p>
                  </a:txBody>
                  <a:tcPr marL="0" marR="0" marT="0" marB="0" horzOverflow="overflow"/>
                </a:tc>
                <a:extLst>
                  <a:ext uri="{0D108BD9-81ED-4DB2-BD59-A6C34878D82A}">
                    <a16:rowId xmlns:a16="http://schemas.microsoft.com/office/drawing/2014/main" val="93907877"/>
                  </a:ext>
                </a:extLst>
              </a:tr>
              <a:tr h="1175657">
                <a:tc>
                  <a:txBody>
                    <a:bodyPr/>
                    <a:lstStyle/>
                    <a:p>
                      <a:pPr marL="0" marR="0" lvl="0" indent="0" algn="r">
                        <a:lnSpc>
                          <a:spcPct val="100000"/>
                        </a:lnSpc>
                        <a:spcBef>
                          <a:spcPts val="0"/>
                        </a:spcBef>
                        <a:spcAft>
                          <a:spcPts val="0"/>
                        </a:spcAft>
                        <a:buNone/>
                      </a:pPr>
                      <a:r>
                        <a:rPr lang="en-GB" sz="1800" u="none" strike="noStrike" noProof="0" dirty="0"/>
                        <a:t>FATEMA AKTER</a:t>
                      </a:r>
                      <a:endParaRPr lang="en-US" sz="1800" u="none" strike="noStrike" noProof="0"/>
                    </a:p>
                    <a:p>
                      <a:pPr marL="0" marR="0" lvl="0" indent="0" algn="r">
                        <a:lnSpc>
                          <a:spcPct val="100000"/>
                        </a:lnSpc>
                        <a:spcBef>
                          <a:spcPts val="0"/>
                        </a:spcBef>
                        <a:spcAft>
                          <a:spcPts val="0"/>
                        </a:spcAft>
                        <a:buNone/>
                      </a:pPr>
                      <a:r>
                        <a:rPr lang="en-GB" sz="1800" u="none" strike="noStrike" noProof="0" dirty="0"/>
                        <a:t>ID: 191410030</a:t>
                      </a:r>
                    </a:p>
                    <a:p>
                      <a:pPr marL="0" marR="0" lvl="0" indent="0" algn="r">
                        <a:lnSpc>
                          <a:spcPct val="100000"/>
                        </a:lnSpc>
                        <a:spcBef>
                          <a:spcPts val="0"/>
                        </a:spcBef>
                        <a:spcAft>
                          <a:spcPts val="0"/>
                        </a:spcAft>
                        <a:buNone/>
                      </a:pPr>
                      <a:r>
                        <a:rPr lang="en-GB" sz="1800" u="none" strike="noStrike" noProof="0" dirty="0"/>
                        <a:t>Semester: Fall 2022</a:t>
                      </a:r>
                    </a:p>
                    <a:p>
                      <a:pPr marL="0" marR="0" lvl="0" indent="0" algn="r">
                        <a:lnSpc>
                          <a:spcPct val="100000"/>
                        </a:lnSpc>
                        <a:spcBef>
                          <a:spcPts val="0"/>
                        </a:spcBef>
                        <a:spcAft>
                          <a:spcPts val="0"/>
                        </a:spcAft>
                        <a:buNone/>
                      </a:pPr>
                      <a:r>
                        <a:rPr lang="en-GB" sz="1800" u="none" strike="noStrike" noProof="0" dirty="0"/>
                        <a:t>BSc. in CSE</a:t>
                      </a:r>
                    </a:p>
                  </a:txBody>
                  <a:tcPr/>
                </a:tc>
                <a:tc>
                  <a:txBody>
                    <a:bodyPr/>
                    <a:lstStyle/>
                    <a:p>
                      <a:pPr algn="ctr"/>
                      <a:r>
                        <a:rPr lang="en-US" i="1" dirty="0"/>
                        <a:t>with</a:t>
                      </a:r>
                    </a:p>
                  </a:txBody>
                  <a:tcPr anchor="ctr"/>
                </a:tc>
                <a:tc>
                  <a:txBody>
                    <a:bodyPr/>
                    <a:lstStyle/>
                    <a:p>
                      <a:pPr marL="0" marR="0" lvl="0" indent="0" algn="l">
                        <a:lnSpc>
                          <a:spcPct val="100000"/>
                        </a:lnSpc>
                        <a:spcBef>
                          <a:spcPts val="0"/>
                        </a:spcBef>
                        <a:spcAft>
                          <a:spcPts val="0"/>
                        </a:spcAft>
                        <a:buNone/>
                      </a:pPr>
                      <a:r>
                        <a:rPr lang="en-GB" sz="1800" u="none" strike="noStrike" noProof="0" dirty="0"/>
                        <a:t>SHOWKAT ALI</a:t>
                      </a:r>
                      <a:endParaRPr lang="en-US" sz="1800" u="none" strike="noStrike" noProof="0"/>
                    </a:p>
                    <a:p>
                      <a:pPr marL="0" marR="0" lvl="0" indent="0" algn="l">
                        <a:lnSpc>
                          <a:spcPct val="100000"/>
                        </a:lnSpc>
                        <a:spcBef>
                          <a:spcPts val="0"/>
                        </a:spcBef>
                        <a:spcAft>
                          <a:spcPts val="0"/>
                        </a:spcAft>
                        <a:buNone/>
                      </a:pPr>
                      <a:r>
                        <a:rPr lang="en-GB" sz="1800" u="none" strike="noStrike" noProof="0" dirty="0"/>
                        <a:t>ID: 191410062</a:t>
                      </a:r>
                      <a:endParaRPr lang="en-US" dirty="0"/>
                    </a:p>
                    <a:p>
                      <a:pPr marL="0" marR="0" lvl="0" indent="0" algn="l">
                        <a:lnSpc>
                          <a:spcPct val="100000"/>
                        </a:lnSpc>
                        <a:spcBef>
                          <a:spcPts val="0"/>
                        </a:spcBef>
                        <a:spcAft>
                          <a:spcPts val="0"/>
                        </a:spcAft>
                        <a:buNone/>
                      </a:pPr>
                      <a:r>
                        <a:rPr lang="en-GB" sz="1800" u="none" strike="noStrike" noProof="0" dirty="0"/>
                        <a:t>Semester: Fall 2022</a:t>
                      </a:r>
                    </a:p>
                    <a:p>
                      <a:pPr marL="0" marR="0" lvl="0" indent="0" algn="l">
                        <a:lnSpc>
                          <a:spcPct val="100000"/>
                        </a:lnSpc>
                        <a:spcBef>
                          <a:spcPts val="0"/>
                        </a:spcBef>
                        <a:spcAft>
                          <a:spcPts val="0"/>
                        </a:spcAft>
                        <a:buNone/>
                      </a:pPr>
                      <a:r>
                        <a:rPr lang="en-GB" sz="1800" u="none" strike="noStrike" noProof="0" dirty="0"/>
                        <a:t>BSc. in CSE</a:t>
                      </a:r>
                    </a:p>
                  </a:txBody>
                  <a:tcPr/>
                </a:tc>
                <a:extLst>
                  <a:ext uri="{0D108BD9-81ED-4DB2-BD59-A6C34878D82A}">
                    <a16:rowId xmlns:a16="http://schemas.microsoft.com/office/drawing/2014/main" val="1154828119"/>
                  </a:ext>
                </a:extLst>
              </a:tr>
              <a:tr h="382938">
                <a:tc gridSpan="3">
                  <a:txBody>
                    <a:bodyPr/>
                    <a:lstStyle/>
                    <a:p>
                      <a:pPr lvl="0" algn="ctr">
                        <a:buNone/>
                      </a:pPr>
                      <a:r>
                        <a:rPr lang="en-US" b="1" dirty="0"/>
                        <a:t>Course Information:</a:t>
                      </a:r>
                    </a:p>
                  </a:txBody>
                  <a:tcPr/>
                </a:tc>
                <a:tc hMerge="1">
                  <a:txBody>
                    <a:bodyPr/>
                    <a:lstStyle/>
                    <a:p>
                      <a:endParaRPr lang="en-US"/>
                    </a:p>
                  </a:txBody>
                  <a:tcPr marL="0" marR="0" marT="0" marB="0" horzOverflow="overflow"/>
                </a:tc>
                <a:tc hMerge="1">
                  <a:txBody>
                    <a:bodyPr/>
                    <a:lstStyle/>
                    <a:p>
                      <a:endParaRPr lang="en-US"/>
                    </a:p>
                  </a:txBody>
                  <a:tcPr marL="0" marR="0" marT="0" marB="0" horzOverflow="overflow"/>
                </a:tc>
                <a:extLst>
                  <a:ext uri="{0D108BD9-81ED-4DB2-BD59-A6C34878D82A}">
                    <a16:rowId xmlns:a16="http://schemas.microsoft.com/office/drawing/2014/main" val="3103348474"/>
                  </a:ext>
                </a:extLst>
              </a:tr>
              <a:tr h="794657">
                <a:tc gridSpan="3">
                  <a:txBody>
                    <a:bodyPr/>
                    <a:lstStyle/>
                    <a:p>
                      <a:pPr lvl="0" algn="ctr">
                        <a:buNone/>
                      </a:pPr>
                      <a:r>
                        <a:rPr lang="en-US" dirty="0"/>
                        <a:t>Course Code: CSE 424</a:t>
                      </a:r>
                    </a:p>
                    <a:p>
                      <a:pPr lvl="0" algn="ctr">
                        <a:buNone/>
                      </a:pPr>
                      <a:r>
                        <a:rPr lang="en-US" dirty="0"/>
                        <a:t>Course Title: Software Engineering Laboratory</a:t>
                      </a:r>
                    </a:p>
                    <a:p>
                      <a:pPr lvl="0" algn="ctr">
                        <a:buNone/>
                      </a:pPr>
                      <a:r>
                        <a:rPr lang="en-US" dirty="0"/>
                        <a:t>Section : 01</a:t>
                      </a:r>
                    </a:p>
                  </a:txBody>
                  <a:tcPr/>
                </a:tc>
                <a:tc hMerge="1">
                  <a:txBody>
                    <a:bodyPr/>
                    <a:lstStyle/>
                    <a:p>
                      <a:endParaRPr lang="en-US"/>
                    </a:p>
                  </a:txBody>
                  <a:tcPr marL="0" marR="0" marT="0" marB="0" horzOverflow="overflow"/>
                </a:tc>
                <a:tc hMerge="1">
                  <a:txBody>
                    <a:bodyPr/>
                    <a:lstStyle/>
                    <a:p>
                      <a:endParaRPr lang="en-US"/>
                    </a:p>
                  </a:txBody>
                  <a:tcPr marL="0" marR="0" marT="0" marB="0" horzOverflow="overflow"/>
                </a:tc>
                <a:extLst>
                  <a:ext uri="{0D108BD9-81ED-4DB2-BD59-A6C34878D82A}">
                    <a16:rowId xmlns:a16="http://schemas.microsoft.com/office/drawing/2014/main" val="2398892712"/>
                  </a:ext>
                </a:extLst>
              </a:tr>
              <a:tr h="359228">
                <a:tc gridSpan="3">
                  <a:txBody>
                    <a:bodyPr/>
                    <a:lstStyle/>
                    <a:p>
                      <a:pPr lvl="0" algn="ctr">
                        <a:buNone/>
                      </a:pPr>
                      <a:r>
                        <a:rPr lang="en-US" b="1" dirty="0"/>
                        <a:t>Course Teacher</a:t>
                      </a:r>
                    </a:p>
                  </a:txBody>
                  <a:tcPr anchor="ctr"/>
                </a:tc>
                <a:tc hMerge="1">
                  <a:txBody>
                    <a:bodyPr/>
                    <a:lstStyle/>
                    <a:p>
                      <a:endParaRPr lang="en-US" dirty="0"/>
                    </a:p>
                  </a:txBody>
                  <a:tcPr marL="0" marR="0" marT="0" marB="0" horzOverflow="overflow"/>
                </a:tc>
                <a:tc hMerge="1">
                  <a:txBody>
                    <a:bodyPr/>
                    <a:lstStyle/>
                    <a:p>
                      <a:endParaRPr lang="en-US"/>
                    </a:p>
                  </a:txBody>
                  <a:tcPr marL="0" marR="0" marT="0" marB="0" horzOverflow="overflow"/>
                </a:tc>
                <a:extLst>
                  <a:ext uri="{0D108BD9-81ED-4DB2-BD59-A6C34878D82A}">
                    <a16:rowId xmlns:a16="http://schemas.microsoft.com/office/drawing/2014/main" val="3524644962"/>
                  </a:ext>
                </a:extLst>
              </a:tr>
              <a:tr h="1181633">
                <a:tc gridSpan="3">
                  <a:txBody>
                    <a:bodyPr/>
                    <a:lstStyle/>
                    <a:p>
                      <a:pPr lvl="0" algn="ctr">
                        <a:buNone/>
                      </a:pPr>
                      <a:r>
                        <a:rPr lang="en-US" dirty="0"/>
                        <a:t>TASNIAH MUHIUDDIN</a:t>
                      </a:r>
                      <a:endParaRPr lang="en-US" dirty="0" err="1"/>
                    </a:p>
                    <a:p>
                      <a:pPr lvl="0" algn="ctr">
                        <a:buNone/>
                      </a:pPr>
                      <a:r>
                        <a:rPr lang="en-US" dirty="0"/>
                        <a:t>Designation : Lecturer</a:t>
                      </a:r>
                    </a:p>
                    <a:p>
                      <a:pPr lvl="0" algn="ctr">
                        <a:buNone/>
                      </a:pPr>
                      <a:r>
                        <a:rPr lang="en-US" dirty="0"/>
                        <a:t>Department: Computer Science and Engineering</a:t>
                      </a:r>
                    </a:p>
                    <a:p>
                      <a:pPr lvl="0" algn="ctr">
                        <a:buNone/>
                      </a:pPr>
                      <a:r>
                        <a:rPr lang="en-US" dirty="0"/>
                        <a:t>Eastern University, Bangladesh</a:t>
                      </a:r>
                    </a:p>
                  </a:txBody>
                  <a:tcPr/>
                </a:tc>
                <a:tc hMerge="1">
                  <a:txBody>
                    <a:bodyPr/>
                    <a:lstStyle/>
                    <a:p>
                      <a:endParaRPr lang="en-US"/>
                    </a:p>
                  </a:txBody>
                  <a:tcPr marL="0" marR="0" marT="0" marB="0" horzOverflow="overflow"/>
                </a:tc>
                <a:tc hMerge="1">
                  <a:txBody>
                    <a:bodyPr/>
                    <a:lstStyle/>
                    <a:p>
                      <a:endParaRPr lang="en-US"/>
                    </a:p>
                  </a:txBody>
                  <a:tcPr marL="0" marR="0" marT="0" marB="0" horzOverflow="overflow"/>
                </a:tc>
                <a:extLst>
                  <a:ext uri="{0D108BD9-81ED-4DB2-BD59-A6C34878D82A}">
                    <a16:rowId xmlns:a16="http://schemas.microsoft.com/office/drawing/2014/main" val="943526756"/>
                  </a:ext>
                </a:extLst>
              </a:tr>
              <a:tr h="391885">
                <a:tc>
                  <a:txBody>
                    <a:bodyPr/>
                    <a:lstStyle/>
                    <a:p>
                      <a:pPr lvl="0">
                        <a:buNone/>
                      </a:pPr>
                      <a:r>
                        <a:rPr lang="en-US"/>
                        <a:t>Dated : 08/11/2022</a:t>
                      </a:r>
                      <a:endParaRPr lang="en-US" dirty="0"/>
                    </a:p>
                  </a:txBody>
                  <a:tcPr/>
                </a:tc>
                <a:tc>
                  <a:txBody>
                    <a:bodyPr/>
                    <a:lstStyle/>
                    <a:p>
                      <a:pPr lvl="0">
                        <a:buNone/>
                      </a:pPr>
                      <a:endParaRPr lang="en-US" dirty="0"/>
                    </a:p>
                  </a:txBody>
                  <a:tcPr/>
                </a:tc>
                <a:tc>
                  <a:txBody>
                    <a:bodyPr/>
                    <a:lstStyle/>
                    <a:p>
                      <a:pPr lvl="0">
                        <a:buNone/>
                      </a:pPr>
                      <a:endParaRPr lang="en-US" dirty="0"/>
                    </a:p>
                  </a:txBody>
                  <a:tcPr/>
                </a:tc>
                <a:extLst>
                  <a:ext uri="{0D108BD9-81ED-4DB2-BD59-A6C34878D82A}">
                    <a16:rowId xmlns:a16="http://schemas.microsoft.com/office/drawing/2014/main" val="3490318424"/>
                  </a:ext>
                </a:extLst>
              </a:tr>
            </a:tbl>
          </a:graphicData>
        </a:graphic>
      </p:graphicFrame>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1582F-8F84-955A-0659-4C1D95C1FA72}"/>
              </a:ext>
            </a:extLst>
          </p:cNvPr>
          <p:cNvSpPr>
            <a:spLocks noGrp="1"/>
          </p:cNvSpPr>
          <p:nvPr>
            <p:ph type="title"/>
          </p:nvPr>
        </p:nvSpPr>
        <p:spPr/>
        <p:txBody>
          <a:bodyPr/>
          <a:lstStyle/>
          <a:p>
            <a:r>
              <a:rPr lang="en-GB" dirty="0"/>
              <a:t>Contents </a:t>
            </a:r>
            <a:endParaRPr lang="en-US" dirty="0"/>
          </a:p>
        </p:txBody>
      </p:sp>
      <p:graphicFrame>
        <p:nvGraphicFramePr>
          <p:cNvPr id="4" name="Table 4">
            <a:extLst>
              <a:ext uri="{FF2B5EF4-FFF2-40B4-BE49-F238E27FC236}">
                <a16:creationId xmlns:a16="http://schemas.microsoft.com/office/drawing/2014/main" id="{03B72D96-4B10-9609-B704-E5E89451DB44}"/>
              </a:ext>
            </a:extLst>
          </p:cNvPr>
          <p:cNvGraphicFramePr>
            <a:graphicFrameLocks noGrp="1"/>
          </p:cNvGraphicFramePr>
          <p:nvPr>
            <p:ph idx="1"/>
            <p:extLst>
              <p:ext uri="{D42A27DB-BD31-4B8C-83A1-F6EECF244321}">
                <p14:modId xmlns:p14="http://schemas.microsoft.com/office/powerpoint/2010/main" val="879136335"/>
              </p:ext>
            </p:extLst>
          </p:nvPr>
        </p:nvGraphicFramePr>
        <p:xfrm>
          <a:off x="838200" y="1825625"/>
          <a:ext cx="10625136" cy="2834640"/>
        </p:xfrm>
        <a:graphic>
          <a:graphicData uri="http://schemas.openxmlformats.org/drawingml/2006/table">
            <a:tbl>
              <a:tblPr firstRow="1" bandRow="1">
                <a:tableStyleId>{5940675A-B579-460E-94D1-54222C63F5DA}</a:tableStyleId>
              </a:tblPr>
              <a:tblGrid>
                <a:gridCol w="587828">
                  <a:extLst>
                    <a:ext uri="{9D8B030D-6E8A-4147-A177-3AD203B41FA5}">
                      <a16:colId xmlns:a16="http://schemas.microsoft.com/office/drawing/2014/main" val="1392501902"/>
                    </a:ext>
                  </a:extLst>
                </a:gridCol>
                <a:gridCol w="8436428">
                  <a:extLst>
                    <a:ext uri="{9D8B030D-6E8A-4147-A177-3AD203B41FA5}">
                      <a16:colId xmlns:a16="http://schemas.microsoft.com/office/drawing/2014/main" val="3479428254"/>
                    </a:ext>
                  </a:extLst>
                </a:gridCol>
                <a:gridCol w="1600880">
                  <a:extLst>
                    <a:ext uri="{9D8B030D-6E8A-4147-A177-3AD203B41FA5}">
                      <a16:colId xmlns:a16="http://schemas.microsoft.com/office/drawing/2014/main" val="2735055755"/>
                    </a:ext>
                  </a:extLst>
                </a:gridCol>
              </a:tblGrid>
              <a:tr h="252764">
                <a:tc>
                  <a:txBody>
                    <a:bodyPr/>
                    <a:lstStyle/>
                    <a:p>
                      <a:pPr algn="ctr"/>
                      <a:r>
                        <a:rPr lang="en-US" b="1" dirty="0"/>
                        <a:t>SL. No</a:t>
                      </a:r>
                    </a:p>
                  </a:txBody>
                  <a:tcPr anchor="ctr">
                    <a:solidFill>
                      <a:schemeClr val="bg1">
                        <a:lumMod val="95000"/>
                      </a:schemeClr>
                    </a:solidFill>
                  </a:tcPr>
                </a:tc>
                <a:tc>
                  <a:txBody>
                    <a:bodyPr/>
                    <a:lstStyle/>
                    <a:p>
                      <a:pPr algn="ctr"/>
                      <a:r>
                        <a:rPr lang="en-US" b="1" dirty="0"/>
                        <a:t>Title</a:t>
                      </a:r>
                    </a:p>
                  </a:txBody>
                  <a:tcPr anchor="ctr">
                    <a:solidFill>
                      <a:schemeClr val="bg1">
                        <a:lumMod val="95000"/>
                      </a:schemeClr>
                    </a:solidFill>
                  </a:tcPr>
                </a:tc>
                <a:tc>
                  <a:txBody>
                    <a:bodyPr/>
                    <a:lstStyle/>
                    <a:p>
                      <a:pPr algn="ctr"/>
                      <a:r>
                        <a:rPr lang="en-US" b="1" dirty="0"/>
                        <a:t>Slide No.</a:t>
                      </a:r>
                    </a:p>
                  </a:txBody>
                  <a:tcPr anchor="ctr">
                    <a:solidFill>
                      <a:schemeClr val="bg1">
                        <a:lumMod val="95000"/>
                      </a:schemeClr>
                    </a:solidFill>
                  </a:tcPr>
                </a:tc>
                <a:extLst>
                  <a:ext uri="{0D108BD9-81ED-4DB2-BD59-A6C34878D82A}">
                    <a16:rowId xmlns:a16="http://schemas.microsoft.com/office/drawing/2014/main" val="2473724729"/>
                  </a:ext>
                </a:extLst>
              </a:tr>
              <a:tr h="252764">
                <a:tc>
                  <a:txBody>
                    <a:bodyPr/>
                    <a:lstStyle/>
                    <a:p>
                      <a:r>
                        <a:rPr lang="en-US" dirty="0"/>
                        <a:t>1.</a:t>
                      </a:r>
                    </a:p>
                  </a:txBody>
                  <a:tcPr/>
                </a:tc>
                <a:tc>
                  <a:txBody>
                    <a:bodyPr/>
                    <a:lstStyle/>
                    <a:p>
                      <a:r>
                        <a:rPr lang="en-US" dirty="0"/>
                        <a:t>Introduction</a:t>
                      </a:r>
                    </a:p>
                  </a:txBody>
                  <a:tcPr/>
                </a:tc>
                <a:tc>
                  <a:txBody>
                    <a:bodyPr/>
                    <a:lstStyle/>
                    <a:p>
                      <a:pPr algn="ctr"/>
                      <a:r>
                        <a:rPr lang="en-US" dirty="0"/>
                        <a:t>1</a:t>
                      </a:r>
                    </a:p>
                  </a:txBody>
                  <a:tcPr anchor="ctr"/>
                </a:tc>
                <a:extLst>
                  <a:ext uri="{0D108BD9-81ED-4DB2-BD59-A6C34878D82A}">
                    <a16:rowId xmlns:a16="http://schemas.microsoft.com/office/drawing/2014/main" val="4082747667"/>
                  </a:ext>
                </a:extLst>
              </a:tr>
              <a:tr h="252764">
                <a:tc>
                  <a:txBody>
                    <a:bodyPr/>
                    <a:lstStyle/>
                    <a:p>
                      <a:r>
                        <a:rPr lang="en-US" dirty="0"/>
                        <a:t>2.</a:t>
                      </a:r>
                    </a:p>
                  </a:txBody>
                  <a:tcPr/>
                </a:tc>
                <a:tc>
                  <a:txBody>
                    <a:bodyPr/>
                    <a:lstStyle/>
                    <a:p>
                      <a:r>
                        <a:rPr lang="en-US" dirty="0"/>
                        <a:t>Features</a:t>
                      </a:r>
                    </a:p>
                  </a:txBody>
                  <a:tcPr/>
                </a:tc>
                <a:tc>
                  <a:txBody>
                    <a:bodyPr/>
                    <a:lstStyle/>
                    <a:p>
                      <a:pPr algn="ctr"/>
                      <a:r>
                        <a:rPr lang="en-US" dirty="0"/>
                        <a:t>2</a:t>
                      </a:r>
                    </a:p>
                  </a:txBody>
                  <a:tcPr anchor="ctr"/>
                </a:tc>
                <a:extLst>
                  <a:ext uri="{0D108BD9-81ED-4DB2-BD59-A6C34878D82A}">
                    <a16:rowId xmlns:a16="http://schemas.microsoft.com/office/drawing/2014/main" val="4274887608"/>
                  </a:ext>
                </a:extLst>
              </a:tr>
              <a:tr h="252764">
                <a:tc>
                  <a:txBody>
                    <a:bodyPr/>
                    <a:lstStyle/>
                    <a:p>
                      <a:r>
                        <a:rPr lang="en-US" dirty="0"/>
                        <a:t>3.</a:t>
                      </a:r>
                    </a:p>
                  </a:txBody>
                  <a:tcPr/>
                </a:tc>
                <a:tc>
                  <a:txBody>
                    <a:bodyPr/>
                    <a:lstStyle/>
                    <a:p>
                      <a:r>
                        <a:rPr lang="en-US" dirty="0"/>
                        <a:t>Tools/ Experiments Setup</a:t>
                      </a:r>
                    </a:p>
                  </a:txBody>
                  <a:tcPr/>
                </a:tc>
                <a:tc>
                  <a:txBody>
                    <a:bodyPr/>
                    <a:lstStyle/>
                    <a:p>
                      <a:pPr algn="ctr"/>
                      <a:r>
                        <a:rPr lang="en-US" dirty="0"/>
                        <a:t>3</a:t>
                      </a:r>
                    </a:p>
                  </a:txBody>
                  <a:tcPr anchor="ctr"/>
                </a:tc>
                <a:extLst>
                  <a:ext uri="{0D108BD9-81ED-4DB2-BD59-A6C34878D82A}">
                    <a16:rowId xmlns:a16="http://schemas.microsoft.com/office/drawing/2014/main" val="1651921799"/>
                  </a:ext>
                </a:extLst>
              </a:tr>
              <a:tr h="252764">
                <a:tc>
                  <a:txBody>
                    <a:bodyPr/>
                    <a:lstStyle/>
                    <a:p>
                      <a:r>
                        <a:rPr lang="en-US" dirty="0"/>
                        <a:t>4.</a:t>
                      </a:r>
                    </a:p>
                  </a:txBody>
                  <a:tcPr/>
                </a:tc>
                <a:tc>
                  <a:txBody>
                    <a:bodyPr/>
                    <a:lstStyle/>
                    <a:p>
                      <a:r>
                        <a:rPr lang="en-US" dirty="0"/>
                        <a:t>Advantages</a:t>
                      </a:r>
                    </a:p>
                  </a:txBody>
                  <a:tcPr/>
                </a:tc>
                <a:tc>
                  <a:txBody>
                    <a:bodyPr/>
                    <a:lstStyle/>
                    <a:p>
                      <a:pPr algn="ctr"/>
                      <a:r>
                        <a:rPr lang="en-US" dirty="0"/>
                        <a:t>4</a:t>
                      </a:r>
                    </a:p>
                  </a:txBody>
                  <a:tcPr anchor="ctr"/>
                </a:tc>
                <a:extLst>
                  <a:ext uri="{0D108BD9-81ED-4DB2-BD59-A6C34878D82A}">
                    <a16:rowId xmlns:a16="http://schemas.microsoft.com/office/drawing/2014/main" val="2425173137"/>
                  </a:ext>
                </a:extLst>
              </a:tr>
              <a:tr h="252764">
                <a:tc>
                  <a:txBody>
                    <a:bodyPr/>
                    <a:lstStyle/>
                    <a:p>
                      <a:pPr lvl="0">
                        <a:buNone/>
                      </a:pPr>
                      <a:r>
                        <a:rPr lang="en-US" dirty="0"/>
                        <a:t>5.</a:t>
                      </a:r>
                    </a:p>
                  </a:txBody>
                  <a:tcPr/>
                </a:tc>
                <a:tc>
                  <a:txBody>
                    <a:bodyPr/>
                    <a:lstStyle/>
                    <a:p>
                      <a:pPr lvl="0">
                        <a:buNone/>
                      </a:pPr>
                      <a:r>
                        <a:rPr lang="en-US" dirty="0"/>
                        <a:t>Entity Relationship Diagram (ERD)</a:t>
                      </a:r>
                    </a:p>
                  </a:txBody>
                  <a:tcPr/>
                </a:tc>
                <a:tc>
                  <a:txBody>
                    <a:bodyPr/>
                    <a:lstStyle/>
                    <a:p>
                      <a:pPr lvl="0" algn="ctr">
                        <a:buNone/>
                      </a:pPr>
                      <a:r>
                        <a:rPr lang="en-US" dirty="0"/>
                        <a:t>5</a:t>
                      </a:r>
                    </a:p>
                  </a:txBody>
                  <a:tcPr anchor="ctr"/>
                </a:tc>
                <a:extLst>
                  <a:ext uri="{0D108BD9-81ED-4DB2-BD59-A6C34878D82A}">
                    <a16:rowId xmlns:a16="http://schemas.microsoft.com/office/drawing/2014/main" val="229587592"/>
                  </a:ext>
                </a:extLst>
              </a:tr>
              <a:tr h="252764">
                <a:tc>
                  <a:txBody>
                    <a:bodyPr/>
                    <a:lstStyle/>
                    <a:p>
                      <a:pPr lvl="0">
                        <a:buNone/>
                      </a:pPr>
                      <a:r>
                        <a:rPr lang="en-US" dirty="0"/>
                        <a:t>6.</a:t>
                      </a:r>
                    </a:p>
                  </a:txBody>
                  <a:tcPr/>
                </a:tc>
                <a:tc>
                  <a:txBody>
                    <a:bodyPr/>
                    <a:lstStyle/>
                    <a:p>
                      <a:pPr lvl="0">
                        <a:buNone/>
                      </a:pPr>
                      <a:r>
                        <a:rPr lang="en-US" dirty="0"/>
                        <a:t>Use Case Diagram</a:t>
                      </a:r>
                    </a:p>
                  </a:txBody>
                  <a:tcPr/>
                </a:tc>
                <a:tc>
                  <a:txBody>
                    <a:bodyPr/>
                    <a:lstStyle/>
                    <a:p>
                      <a:pPr lvl="0" algn="ctr">
                        <a:buNone/>
                      </a:pPr>
                      <a:r>
                        <a:rPr lang="en-US" dirty="0"/>
                        <a:t>6</a:t>
                      </a:r>
                    </a:p>
                  </a:txBody>
                  <a:tcPr anchor="ctr"/>
                </a:tc>
                <a:extLst>
                  <a:ext uri="{0D108BD9-81ED-4DB2-BD59-A6C34878D82A}">
                    <a16:rowId xmlns:a16="http://schemas.microsoft.com/office/drawing/2014/main" val="1708143173"/>
                  </a:ext>
                </a:extLst>
              </a:tr>
            </a:tbl>
          </a:graphicData>
        </a:graphic>
      </p:graphicFrame>
      <p:sp>
        <p:nvSpPr>
          <p:cNvPr id="3" name="Heptagon 2">
            <a:extLst>
              <a:ext uri="{FF2B5EF4-FFF2-40B4-BE49-F238E27FC236}">
                <a16:creationId xmlns:a16="http://schemas.microsoft.com/office/drawing/2014/main" id="{E2C3778C-DC9E-D096-FBF1-DA7ED614A3B7}"/>
              </a:ext>
            </a:extLst>
          </p:cNvPr>
          <p:cNvSpPr/>
          <p:nvPr/>
        </p:nvSpPr>
        <p:spPr>
          <a:xfrm>
            <a:off x="11288751" y="6214946"/>
            <a:ext cx="408878" cy="408878"/>
          </a:xfrm>
          <a:prstGeom prst="heptag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cs typeface="Calibri"/>
              </a:rPr>
              <a:t>i</a:t>
            </a:r>
          </a:p>
        </p:txBody>
      </p:sp>
    </p:spTree>
    <p:extLst>
      <p:ext uri="{BB962C8B-B14F-4D97-AF65-F5344CB8AC3E}">
        <p14:creationId xmlns:p14="http://schemas.microsoft.com/office/powerpoint/2010/main" val="69319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940E-A611-A954-7A55-615134F97077}"/>
              </a:ext>
            </a:extLst>
          </p:cNvPr>
          <p:cNvSpPr>
            <a:spLocks noGrp="1"/>
          </p:cNvSpPr>
          <p:nvPr>
            <p:ph type="title"/>
          </p:nvPr>
        </p:nvSpPr>
        <p:spPr/>
        <p:txBody>
          <a:bodyPr/>
          <a:lstStyle/>
          <a:p>
            <a:r>
              <a:rPr lang="en-US" dirty="0">
                <a:cs typeface="Calibri Light"/>
              </a:rPr>
              <a:t>Introduction</a:t>
            </a:r>
            <a:endParaRPr lang="en-US" dirty="0"/>
          </a:p>
        </p:txBody>
      </p:sp>
      <p:sp>
        <p:nvSpPr>
          <p:cNvPr id="3" name="Content Placeholder 2">
            <a:extLst>
              <a:ext uri="{FF2B5EF4-FFF2-40B4-BE49-F238E27FC236}">
                <a16:creationId xmlns:a16="http://schemas.microsoft.com/office/drawing/2014/main" id="{668C94B0-51B9-041B-7458-030677AF30DB}"/>
              </a:ext>
            </a:extLst>
          </p:cNvPr>
          <p:cNvSpPr>
            <a:spLocks noGrp="1"/>
          </p:cNvSpPr>
          <p:nvPr>
            <p:ph idx="1"/>
          </p:nvPr>
        </p:nvSpPr>
        <p:spPr>
          <a:xfrm>
            <a:off x="838200" y="1863608"/>
            <a:ext cx="10515600" cy="4351338"/>
          </a:xfrm>
        </p:spPr>
        <p:txBody>
          <a:bodyPr vert="horz" lIns="91440" tIns="45720" rIns="91440" bIns="45720" rtlCol="0" anchor="t">
            <a:normAutofit fontScale="92500" lnSpcReduction="10000"/>
          </a:bodyPr>
          <a:lstStyle/>
          <a:p>
            <a:pPr marL="0" indent="0" algn="just">
              <a:buNone/>
            </a:pPr>
            <a:r>
              <a:rPr lang="en-GB" dirty="0">
                <a:cs typeface="Calibri"/>
              </a:rPr>
              <a:t>It is </a:t>
            </a:r>
            <a:r>
              <a:rPr lang="en-US" dirty="0">
                <a:cs typeface="Calibri"/>
              </a:rPr>
              <a:t>a web based software application. The software should represent a demo IT Firm. We intentionally entitled the company as "</a:t>
            </a:r>
            <a:r>
              <a:rPr lang="en-US" dirty="0" err="1">
                <a:cs typeface="Calibri"/>
              </a:rPr>
              <a:t>Filensys</a:t>
            </a:r>
            <a:r>
              <a:rPr lang="en-US" dirty="0">
                <a:cs typeface="Calibri"/>
              </a:rPr>
              <a:t> Technologies". The entire software is divided into two sub-spaces. Where one sub-space is for </a:t>
            </a:r>
            <a:r>
              <a:rPr lang="en-US" dirty="0">
                <a:ea typeface="+mn-lt"/>
                <a:cs typeface="+mn-lt"/>
              </a:rPr>
              <a:t>general public</a:t>
            </a:r>
            <a:r>
              <a:rPr lang="en-US" dirty="0">
                <a:cs typeface="Calibri"/>
              </a:rPr>
              <a:t> to represent the company in the form of definite and well decorated web pages.  Another sub-space is for internal users of the company to enable them having specific level of access controls based on their duties and responsibilities. The internal user groups we are considering to provide special layers of access controls based on their duty and responsibilities are- Administration, Accounts, and Employees respectively.</a:t>
            </a:r>
            <a:endParaRPr lang="en-US" dirty="0"/>
          </a:p>
          <a:p>
            <a:pPr marL="0" indent="0" algn="just">
              <a:buNone/>
            </a:pPr>
            <a:r>
              <a:rPr lang="en-US" dirty="0">
                <a:cs typeface="Calibri"/>
              </a:rPr>
              <a:t>There is a future plan about this software is to integrate general public to be registered users with enabled some services including work order, observing project producing status, payment online, support ticket, and chat bot.</a:t>
            </a:r>
          </a:p>
        </p:txBody>
      </p:sp>
      <p:sp>
        <p:nvSpPr>
          <p:cNvPr id="5" name="Heptagon 4">
            <a:extLst>
              <a:ext uri="{FF2B5EF4-FFF2-40B4-BE49-F238E27FC236}">
                <a16:creationId xmlns:a16="http://schemas.microsoft.com/office/drawing/2014/main" id="{5E20E3B5-5F9A-CA75-15DF-845402E1C8BA}"/>
              </a:ext>
            </a:extLst>
          </p:cNvPr>
          <p:cNvSpPr/>
          <p:nvPr/>
        </p:nvSpPr>
        <p:spPr>
          <a:xfrm>
            <a:off x="11288751" y="6214946"/>
            <a:ext cx="408878" cy="408878"/>
          </a:xfrm>
          <a:prstGeom prst="heptag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1</a:t>
            </a:r>
          </a:p>
        </p:txBody>
      </p:sp>
    </p:spTree>
    <p:extLst>
      <p:ext uri="{BB962C8B-B14F-4D97-AF65-F5344CB8AC3E}">
        <p14:creationId xmlns:p14="http://schemas.microsoft.com/office/powerpoint/2010/main" val="187817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940E-A611-A954-7A55-615134F97077}"/>
              </a:ext>
            </a:extLst>
          </p:cNvPr>
          <p:cNvSpPr>
            <a:spLocks noGrp="1"/>
          </p:cNvSpPr>
          <p:nvPr>
            <p:ph type="title"/>
          </p:nvPr>
        </p:nvSpPr>
        <p:spPr/>
        <p:txBody>
          <a:bodyPr/>
          <a:lstStyle/>
          <a:p>
            <a:r>
              <a:rPr lang="en-GB" dirty="0"/>
              <a:t>Features</a:t>
            </a:r>
            <a:endParaRPr lang="en-US" dirty="0"/>
          </a:p>
        </p:txBody>
      </p:sp>
      <p:sp>
        <p:nvSpPr>
          <p:cNvPr id="3" name="Content Placeholder 2">
            <a:extLst>
              <a:ext uri="{FF2B5EF4-FFF2-40B4-BE49-F238E27FC236}">
                <a16:creationId xmlns:a16="http://schemas.microsoft.com/office/drawing/2014/main" id="{668C94B0-51B9-041B-7458-030677AF30DB}"/>
              </a:ext>
            </a:extLst>
          </p:cNvPr>
          <p:cNvSpPr>
            <a:spLocks noGrp="1"/>
          </p:cNvSpPr>
          <p:nvPr>
            <p:ph idx="1"/>
          </p:nvPr>
        </p:nvSpPr>
        <p:spPr/>
        <p:txBody>
          <a:bodyPr vert="horz" lIns="91440" tIns="45720" rIns="91440" bIns="45720" rtlCol="0" anchor="t">
            <a:normAutofit lnSpcReduction="10000"/>
          </a:bodyPr>
          <a:lstStyle/>
          <a:p>
            <a:pPr>
              <a:buFont typeface="Wingdings" panose="020B0604020202020204" pitchFamily="34" charset="0"/>
              <a:buChar char="q"/>
            </a:pPr>
            <a:r>
              <a:rPr lang="en-GB" dirty="0">
                <a:cs typeface="Calibri" panose="020F0502020204030204"/>
              </a:rPr>
              <a:t>Modules:</a:t>
            </a:r>
            <a:endParaRPr lang="en-US"/>
          </a:p>
          <a:p>
            <a:pPr lvl="1">
              <a:buFont typeface="Wingdings" panose="020B0604020202020204" pitchFamily="34" charset="0"/>
              <a:buChar char="§"/>
            </a:pPr>
            <a:r>
              <a:rPr lang="en-GB" dirty="0">
                <a:cs typeface="Calibri" panose="020F0502020204030204"/>
              </a:rPr>
              <a:t>Administrative System Module;</a:t>
            </a:r>
          </a:p>
          <a:p>
            <a:pPr lvl="1">
              <a:buFont typeface="Wingdings" panose="020B0604020202020204" pitchFamily="34" charset="0"/>
              <a:buChar char="§"/>
            </a:pPr>
            <a:r>
              <a:rPr lang="en-GB" dirty="0">
                <a:cs typeface="Calibri" panose="020F0502020204030204"/>
              </a:rPr>
              <a:t>Employee System Module;</a:t>
            </a:r>
          </a:p>
          <a:p>
            <a:pPr lvl="1">
              <a:buFont typeface="Wingdings" panose="020B0604020202020204" pitchFamily="34" charset="0"/>
              <a:buChar char="§"/>
            </a:pPr>
            <a:r>
              <a:rPr lang="en-GB" dirty="0">
                <a:cs typeface="Calibri" panose="020F0502020204030204"/>
              </a:rPr>
              <a:t>Accounting System Module;</a:t>
            </a:r>
          </a:p>
          <a:p>
            <a:pPr lvl="1">
              <a:buFont typeface="Wingdings" panose="020B0604020202020204" pitchFamily="34" charset="0"/>
              <a:buChar char="§"/>
            </a:pPr>
            <a:r>
              <a:rPr lang="en-GB" dirty="0">
                <a:cs typeface="Calibri" panose="020F0502020204030204"/>
              </a:rPr>
              <a:t>Project Management Module;</a:t>
            </a:r>
          </a:p>
          <a:p>
            <a:pPr lvl="1">
              <a:buFont typeface="Wingdings" panose="020B0604020202020204" pitchFamily="34" charset="0"/>
              <a:buChar char="§"/>
            </a:pPr>
            <a:r>
              <a:rPr lang="en-GB" dirty="0">
                <a:cs typeface="Calibri" panose="020F0502020204030204"/>
              </a:rPr>
              <a:t>Public Interface Module;</a:t>
            </a:r>
          </a:p>
          <a:p>
            <a:pPr>
              <a:buFont typeface="Wingdings" panose="020B0604020202020204" pitchFamily="34" charset="0"/>
              <a:buChar char="q"/>
            </a:pPr>
            <a:r>
              <a:rPr lang="en-US" dirty="0">
                <a:cs typeface="Calibri" panose="020F0502020204030204"/>
              </a:rPr>
              <a:t>Different Backend and Frontend Site</a:t>
            </a:r>
          </a:p>
          <a:p>
            <a:pPr>
              <a:buFont typeface="Wingdings" panose="020B0604020202020204" pitchFamily="34" charset="0"/>
              <a:buChar char="q"/>
            </a:pPr>
            <a:r>
              <a:rPr lang="en-US" dirty="0">
                <a:cs typeface="Calibri" panose="020F0502020204030204"/>
              </a:rPr>
              <a:t>Single Page Application</a:t>
            </a:r>
            <a:endParaRPr lang="en-US" dirty="0"/>
          </a:p>
          <a:p>
            <a:pPr>
              <a:buFont typeface="Wingdings" panose="020B0604020202020204" pitchFamily="34" charset="0"/>
              <a:buChar char="q"/>
            </a:pPr>
            <a:r>
              <a:rPr lang="en-US" dirty="0">
                <a:cs typeface="Calibri" panose="020F0502020204030204"/>
              </a:rPr>
              <a:t>100% Optimized for Responsive Web Design</a:t>
            </a:r>
          </a:p>
          <a:p>
            <a:pPr>
              <a:buFont typeface="Wingdings" panose="020B0604020202020204" pitchFamily="34" charset="0"/>
              <a:buChar char="q"/>
            </a:pPr>
            <a:r>
              <a:rPr lang="en-US" dirty="0">
                <a:cs typeface="Calibri" panose="020F0502020204030204"/>
              </a:rPr>
              <a:t>Clean and Elegant Design</a:t>
            </a:r>
          </a:p>
        </p:txBody>
      </p:sp>
      <p:sp>
        <p:nvSpPr>
          <p:cNvPr id="5" name="Heptagon 4">
            <a:extLst>
              <a:ext uri="{FF2B5EF4-FFF2-40B4-BE49-F238E27FC236}">
                <a16:creationId xmlns:a16="http://schemas.microsoft.com/office/drawing/2014/main" id="{D90AF386-0598-9CF4-B6DE-E7DA764490B5}"/>
              </a:ext>
            </a:extLst>
          </p:cNvPr>
          <p:cNvSpPr/>
          <p:nvPr/>
        </p:nvSpPr>
        <p:spPr>
          <a:xfrm>
            <a:off x="11288751" y="6214946"/>
            <a:ext cx="408878" cy="408878"/>
          </a:xfrm>
          <a:prstGeom prst="heptag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2</a:t>
            </a:r>
          </a:p>
        </p:txBody>
      </p:sp>
    </p:spTree>
    <p:extLst>
      <p:ext uri="{BB962C8B-B14F-4D97-AF65-F5344CB8AC3E}">
        <p14:creationId xmlns:p14="http://schemas.microsoft.com/office/powerpoint/2010/main" val="3724861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940E-A611-A954-7A55-615134F97077}"/>
              </a:ext>
            </a:extLst>
          </p:cNvPr>
          <p:cNvSpPr>
            <a:spLocks noGrp="1"/>
          </p:cNvSpPr>
          <p:nvPr>
            <p:ph type="title"/>
          </p:nvPr>
        </p:nvSpPr>
        <p:spPr>
          <a:xfrm>
            <a:off x="838200" y="151393"/>
            <a:ext cx="10515600" cy="1325563"/>
          </a:xfrm>
        </p:spPr>
        <p:txBody>
          <a:bodyPr/>
          <a:lstStyle/>
          <a:p>
            <a:r>
              <a:rPr lang="en-GB" dirty="0"/>
              <a:t>Tools/ Experiments Setup</a:t>
            </a:r>
            <a:endParaRPr lang="en-US" dirty="0"/>
          </a:p>
        </p:txBody>
      </p:sp>
      <p:sp>
        <p:nvSpPr>
          <p:cNvPr id="3" name="Content Placeholder 2">
            <a:extLst>
              <a:ext uri="{FF2B5EF4-FFF2-40B4-BE49-F238E27FC236}">
                <a16:creationId xmlns:a16="http://schemas.microsoft.com/office/drawing/2014/main" id="{668C94B0-51B9-041B-7458-030677AF30DB}"/>
              </a:ext>
            </a:extLst>
          </p:cNvPr>
          <p:cNvSpPr>
            <a:spLocks noGrp="1"/>
          </p:cNvSpPr>
          <p:nvPr>
            <p:ph idx="1"/>
          </p:nvPr>
        </p:nvSpPr>
        <p:spPr>
          <a:xfrm>
            <a:off x="838200" y="1574723"/>
            <a:ext cx="5107258" cy="2260485"/>
          </a:xfrm>
          <a:solidFill>
            <a:schemeClr val="bg1">
              <a:lumMod val="95000"/>
            </a:schemeClr>
          </a:solidFill>
        </p:spPr>
        <p:txBody>
          <a:bodyPr vert="horz" lIns="91440" tIns="45720" rIns="91440" bIns="45720" rtlCol="0" anchor="t">
            <a:normAutofit/>
          </a:bodyPr>
          <a:lstStyle/>
          <a:p>
            <a:pPr>
              <a:buFont typeface="Wingdings" panose="020B0604020202020204" pitchFamily="34" charset="0"/>
              <a:buChar char="q"/>
            </a:pPr>
            <a:r>
              <a:rPr lang="en-GB" dirty="0">
                <a:cs typeface="Calibri" panose="020F0502020204030204"/>
              </a:rPr>
              <a:t>Frontend</a:t>
            </a:r>
            <a:endParaRPr lang="en-US" dirty="0">
              <a:cs typeface="Calibri" panose="020F0502020204030204"/>
            </a:endParaRPr>
          </a:p>
          <a:p>
            <a:pPr lvl="1">
              <a:buFont typeface="Wingdings" panose="020B0604020202020204" pitchFamily="34" charset="0"/>
              <a:buChar char="§"/>
            </a:pPr>
            <a:r>
              <a:rPr lang="en-US" dirty="0">
                <a:cs typeface="Calibri" panose="020F0502020204030204"/>
              </a:rPr>
              <a:t>NodeJS LTS v16.18.0</a:t>
            </a:r>
          </a:p>
          <a:p>
            <a:pPr lvl="1">
              <a:buFont typeface="Wingdings" panose="020B0604020202020204" pitchFamily="34" charset="0"/>
              <a:buChar char="§"/>
            </a:pPr>
            <a:r>
              <a:rPr lang="en-US" dirty="0" err="1">
                <a:cs typeface="Calibri" panose="020F0502020204030204"/>
              </a:rPr>
              <a:t>npm</a:t>
            </a:r>
            <a:r>
              <a:rPr lang="en-US" dirty="0">
                <a:cs typeface="Calibri" panose="020F0502020204030204"/>
              </a:rPr>
              <a:t> v8.19.2</a:t>
            </a:r>
          </a:p>
          <a:p>
            <a:pPr lvl="1">
              <a:buFont typeface="Wingdings" panose="020B0604020202020204" pitchFamily="34" charset="0"/>
              <a:buChar char="§"/>
            </a:pPr>
            <a:r>
              <a:rPr lang="en-US" dirty="0" err="1">
                <a:cs typeface="Calibri" panose="020F0502020204030204"/>
              </a:rPr>
              <a:t>npx</a:t>
            </a:r>
            <a:r>
              <a:rPr lang="en-US" dirty="0">
                <a:cs typeface="Calibri" panose="020F0502020204030204"/>
              </a:rPr>
              <a:t> v8.19.2</a:t>
            </a:r>
          </a:p>
          <a:p>
            <a:pPr lvl="1">
              <a:buFont typeface="Wingdings" panose="020B0604020202020204" pitchFamily="34" charset="0"/>
              <a:buChar char="§"/>
            </a:pPr>
            <a:r>
              <a:rPr lang="en-US" dirty="0">
                <a:cs typeface="Calibri" panose="020F0502020204030204"/>
              </a:rPr>
              <a:t>create-next-app v12.3.1</a:t>
            </a:r>
          </a:p>
          <a:p>
            <a:pPr marL="457200" lvl="1" indent="0">
              <a:buNone/>
            </a:pPr>
            <a:endParaRPr lang="en-US" dirty="0">
              <a:cs typeface="Calibri" panose="020F0502020204030204"/>
            </a:endParaRPr>
          </a:p>
        </p:txBody>
      </p:sp>
      <p:sp>
        <p:nvSpPr>
          <p:cNvPr id="5" name="Content Placeholder 2">
            <a:extLst>
              <a:ext uri="{FF2B5EF4-FFF2-40B4-BE49-F238E27FC236}">
                <a16:creationId xmlns:a16="http://schemas.microsoft.com/office/drawing/2014/main" id="{819B9CF4-E59B-A62D-4F4E-53CD2A970E69}"/>
              </a:ext>
            </a:extLst>
          </p:cNvPr>
          <p:cNvSpPr txBox="1">
            <a:spLocks/>
          </p:cNvSpPr>
          <p:nvPr/>
        </p:nvSpPr>
        <p:spPr>
          <a:xfrm>
            <a:off x="6389649" y="1578440"/>
            <a:ext cx="4967868" cy="2269778"/>
          </a:xfrm>
          <a:prstGeom prst="rect">
            <a:avLst/>
          </a:prstGeom>
          <a:solidFill>
            <a:schemeClr val="bg1">
              <a:lumMod val="9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20B0604020202020204" pitchFamily="34" charset="0"/>
              <a:buChar char="q"/>
            </a:pPr>
            <a:r>
              <a:rPr lang="en-GB" dirty="0">
                <a:cs typeface="Calibri" panose="020F0502020204030204"/>
              </a:rPr>
              <a:t>Backend</a:t>
            </a:r>
            <a:endParaRPr lang="en-US" dirty="0">
              <a:cs typeface="Calibri" panose="020F0502020204030204"/>
            </a:endParaRPr>
          </a:p>
          <a:p>
            <a:pPr lvl="1">
              <a:buFont typeface="Wingdings" panose="020B0604020202020204" pitchFamily="34" charset="0"/>
              <a:buChar char="§"/>
            </a:pPr>
            <a:r>
              <a:rPr lang="en-US" dirty="0">
                <a:cs typeface="Calibri" panose="020F0502020204030204"/>
              </a:rPr>
              <a:t>PHP v8.1.10</a:t>
            </a:r>
          </a:p>
          <a:p>
            <a:pPr lvl="1">
              <a:buFont typeface="Wingdings" panose="020B0604020202020204" pitchFamily="34" charset="0"/>
              <a:buChar char="§"/>
            </a:pPr>
            <a:r>
              <a:rPr lang="en-US" dirty="0">
                <a:cs typeface="Calibri" panose="020F0502020204030204"/>
              </a:rPr>
              <a:t>Laravel v9.x</a:t>
            </a:r>
          </a:p>
          <a:p>
            <a:pPr lvl="1">
              <a:buFont typeface="Wingdings" panose="020B0604020202020204" pitchFamily="34" charset="0"/>
              <a:buChar char="§"/>
            </a:pPr>
            <a:r>
              <a:rPr lang="en-US" dirty="0">
                <a:cs typeface="Calibri" panose="020F0502020204030204"/>
              </a:rPr>
              <a:t>Composer v2.4.3</a:t>
            </a:r>
          </a:p>
          <a:p>
            <a:pPr lvl="1">
              <a:buFont typeface="Wingdings" panose="020B0604020202020204" pitchFamily="34" charset="0"/>
              <a:buChar char="§"/>
            </a:pPr>
            <a:r>
              <a:rPr lang="en-US" dirty="0">
                <a:cs typeface="Calibri" panose="020F0502020204030204"/>
              </a:rPr>
              <a:t>Postman v9.4</a:t>
            </a:r>
          </a:p>
        </p:txBody>
      </p:sp>
      <p:sp>
        <p:nvSpPr>
          <p:cNvPr id="7" name="Content Placeholder 2">
            <a:extLst>
              <a:ext uri="{FF2B5EF4-FFF2-40B4-BE49-F238E27FC236}">
                <a16:creationId xmlns:a16="http://schemas.microsoft.com/office/drawing/2014/main" id="{411FEC5C-616C-ACE3-7F32-F1FBB1BFE97F}"/>
              </a:ext>
            </a:extLst>
          </p:cNvPr>
          <p:cNvSpPr txBox="1">
            <a:spLocks/>
          </p:cNvSpPr>
          <p:nvPr/>
        </p:nvSpPr>
        <p:spPr>
          <a:xfrm>
            <a:off x="841917" y="4226855"/>
            <a:ext cx="5116550" cy="2269777"/>
          </a:xfrm>
          <a:prstGeom prst="rect">
            <a:avLst/>
          </a:prstGeom>
          <a:solidFill>
            <a:schemeClr val="bg1">
              <a:lumMod val="9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20B0604020202020204" pitchFamily="34" charset="0"/>
              <a:buChar char="q"/>
            </a:pPr>
            <a:r>
              <a:rPr lang="en-GB" dirty="0">
                <a:cs typeface="Calibri" panose="020F0502020204030204"/>
              </a:rPr>
              <a:t>Database</a:t>
            </a:r>
            <a:endParaRPr lang="en-US" dirty="0">
              <a:cs typeface="Calibri" panose="020F0502020204030204"/>
            </a:endParaRPr>
          </a:p>
          <a:p>
            <a:pPr lvl="1">
              <a:buFont typeface="Wingdings" panose="020B0604020202020204" pitchFamily="34" charset="0"/>
              <a:buChar char="§"/>
            </a:pPr>
            <a:r>
              <a:rPr lang="en-US" dirty="0">
                <a:cs typeface="Calibri" panose="020F0502020204030204"/>
              </a:rPr>
              <a:t>MariaDB v10.4.24</a:t>
            </a:r>
          </a:p>
          <a:p>
            <a:pPr lvl="1">
              <a:buFont typeface="Wingdings" panose="020B0604020202020204" pitchFamily="34" charset="0"/>
              <a:buChar char="§"/>
            </a:pPr>
            <a:r>
              <a:rPr lang="en-US" dirty="0">
                <a:cs typeface="Calibri" panose="020F0502020204030204"/>
              </a:rPr>
              <a:t>phpMyAdmin v5.2.0</a:t>
            </a:r>
          </a:p>
          <a:p>
            <a:pPr lvl="1">
              <a:buFont typeface="Wingdings" panose="020B0604020202020204" pitchFamily="34" charset="0"/>
              <a:buChar char="§"/>
            </a:pPr>
            <a:r>
              <a:rPr lang="en-US" sz="1800" dirty="0">
                <a:cs typeface="Calibri" panose="020F0502020204030204"/>
              </a:rPr>
              <a:t>Oracle SQL Developer Data Modeler v22.2.0</a:t>
            </a:r>
          </a:p>
        </p:txBody>
      </p:sp>
      <p:sp>
        <p:nvSpPr>
          <p:cNvPr id="8" name="Content Placeholder 2">
            <a:extLst>
              <a:ext uri="{FF2B5EF4-FFF2-40B4-BE49-F238E27FC236}">
                <a16:creationId xmlns:a16="http://schemas.microsoft.com/office/drawing/2014/main" id="{DCE9D057-6FB3-2795-3E76-7F14E4CE5EF4}"/>
              </a:ext>
            </a:extLst>
          </p:cNvPr>
          <p:cNvSpPr txBox="1">
            <a:spLocks/>
          </p:cNvSpPr>
          <p:nvPr/>
        </p:nvSpPr>
        <p:spPr>
          <a:xfrm>
            <a:off x="6389649" y="4226854"/>
            <a:ext cx="4967868" cy="2269778"/>
          </a:xfrm>
          <a:prstGeom prst="rect">
            <a:avLst/>
          </a:prstGeom>
          <a:solidFill>
            <a:schemeClr val="bg1">
              <a:lumMod val="9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20B0604020202020204" pitchFamily="34" charset="0"/>
              <a:buChar char="q"/>
            </a:pPr>
            <a:r>
              <a:rPr lang="en-GB" dirty="0">
                <a:cs typeface="Calibri" panose="020F0502020204030204"/>
              </a:rPr>
              <a:t>Others</a:t>
            </a:r>
            <a:endParaRPr lang="en-US" dirty="0">
              <a:cs typeface="Calibri" panose="020F0502020204030204"/>
            </a:endParaRPr>
          </a:p>
          <a:p>
            <a:pPr lvl="1">
              <a:buFont typeface="Wingdings" panose="020B0604020202020204" pitchFamily="34" charset="0"/>
              <a:buChar char="§"/>
            </a:pPr>
            <a:r>
              <a:rPr lang="en-US" dirty="0">
                <a:cs typeface="Calibri" panose="020F0502020204030204"/>
              </a:rPr>
              <a:t>GitHub</a:t>
            </a:r>
          </a:p>
          <a:p>
            <a:pPr lvl="1">
              <a:buFont typeface="Wingdings" panose="020B0604020202020204" pitchFamily="34" charset="0"/>
              <a:buChar char="§"/>
            </a:pPr>
            <a:r>
              <a:rPr lang="en-US" dirty="0">
                <a:cs typeface="Calibri" panose="020F0502020204030204"/>
              </a:rPr>
              <a:t>VS Code v1.72</a:t>
            </a:r>
          </a:p>
          <a:p>
            <a:pPr lvl="1">
              <a:buFont typeface="Wingdings" panose="020B0604020202020204" pitchFamily="34" charset="0"/>
              <a:buChar char="§"/>
            </a:pPr>
            <a:r>
              <a:rPr lang="en-US" dirty="0">
                <a:cs typeface="Calibri" panose="020F0502020204030204"/>
              </a:rPr>
              <a:t>Google Chrome v107.0</a:t>
            </a:r>
          </a:p>
          <a:p>
            <a:pPr lvl="1">
              <a:buFont typeface="Wingdings" panose="020B0604020202020204" pitchFamily="34" charset="0"/>
              <a:buChar char="§"/>
            </a:pPr>
            <a:r>
              <a:rPr lang="en-US" dirty="0">
                <a:cs typeface="Calibri" panose="020F0502020204030204"/>
              </a:rPr>
              <a:t>Win10 x64 Desktop PC - 2PCs</a:t>
            </a:r>
          </a:p>
          <a:p>
            <a:pPr lvl="1">
              <a:buFont typeface="Wingdings" panose="020B0604020202020204" pitchFamily="34" charset="0"/>
              <a:buChar char="§"/>
            </a:pPr>
            <a:endParaRPr lang="en-US" dirty="0">
              <a:cs typeface="Calibri" panose="020F0502020204030204"/>
            </a:endParaRPr>
          </a:p>
        </p:txBody>
      </p:sp>
      <p:sp>
        <p:nvSpPr>
          <p:cNvPr id="10" name="Heptagon 9">
            <a:extLst>
              <a:ext uri="{FF2B5EF4-FFF2-40B4-BE49-F238E27FC236}">
                <a16:creationId xmlns:a16="http://schemas.microsoft.com/office/drawing/2014/main" id="{EAA77B28-A1B9-C329-80CB-EA440D8D13CD}"/>
              </a:ext>
            </a:extLst>
          </p:cNvPr>
          <p:cNvSpPr/>
          <p:nvPr/>
        </p:nvSpPr>
        <p:spPr>
          <a:xfrm>
            <a:off x="11288751" y="6214946"/>
            <a:ext cx="408878" cy="408878"/>
          </a:xfrm>
          <a:prstGeom prst="heptag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3</a:t>
            </a:r>
            <a:endParaRPr lang="en-US" dirty="0"/>
          </a:p>
        </p:txBody>
      </p:sp>
    </p:spTree>
    <p:extLst>
      <p:ext uri="{BB962C8B-B14F-4D97-AF65-F5344CB8AC3E}">
        <p14:creationId xmlns:p14="http://schemas.microsoft.com/office/powerpoint/2010/main" val="1265413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940E-A611-A954-7A55-615134F97077}"/>
              </a:ext>
            </a:extLst>
          </p:cNvPr>
          <p:cNvSpPr>
            <a:spLocks noGrp="1"/>
          </p:cNvSpPr>
          <p:nvPr>
            <p:ph type="title"/>
          </p:nvPr>
        </p:nvSpPr>
        <p:spPr/>
        <p:txBody>
          <a:bodyPr/>
          <a:lstStyle/>
          <a:p>
            <a:r>
              <a:rPr lang="en-GB" dirty="0">
                <a:ea typeface="+mj-lt"/>
                <a:cs typeface="+mj-lt"/>
              </a:rPr>
              <a:t>Advantages</a:t>
            </a:r>
            <a:endParaRPr lang="en-US" dirty="0"/>
          </a:p>
        </p:txBody>
      </p:sp>
      <p:sp>
        <p:nvSpPr>
          <p:cNvPr id="3" name="Content Placeholder 2">
            <a:extLst>
              <a:ext uri="{FF2B5EF4-FFF2-40B4-BE49-F238E27FC236}">
                <a16:creationId xmlns:a16="http://schemas.microsoft.com/office/drawing/2014/main" id="{668C94B0-51B9-041B-7458-030677AF30DB}"/>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GB" dirty="0">
                <a:cs typeface="Calibri" panose="020F0502020204030204"/>
              </a:rPr>
              <a:t>We are living in the era of digitally globalized village. So every organisation should have a website for sharing information about the organisation all over the world. When it is about an IT company, the company needs a website to let the world know about them. A web application of this type we are about to produce here, is especially useful for-</a:t>
            </a:r>
            <a:endParaRPr lang="en-US" dirty="0"/>
          </a:p>
          <a:p>
            <a:pPr marL="457200" indent="-457200">
              <a:buFont typeface="Wingdings" panose="020B0604020202020204" pitchFamily="34" charset="0"/>
              <a:buChar char="ü"/>
            </a:pPr>
            <a:r>
              <a:rPr lang="en-GB" dirty="0">
                <a:cs typeface="Calibri" panose="020F0502020204030204"/>
              </a:rPr>
              <a:t>Get new clients.</a:t>
            </a:r>
          </a:p>
          <a:p>
            <a:pPr marL="457200" indent="-457200">
              <a:buFont typeface="Wingdings" panose="020B0604020202020204" pitchFamily="34" charset="0"/>
              <a:buChar char="ü"/>
            </a:pPr>
            <a:r>
              <a:rPr lang="en-GB" dirty="0">
                <a:cs typeface="Calibri" panose="020F0502020204030204"/>
              </a:rPr>
              <a:t>Clients engagement.</a:t>
            </a:r>
          </a:p>
          <a:p>
            <a:pPr marL="457200" indent="-457200">
              <a:buFont typeface="Wingdings" panose="020B0604020202020204" pitchFamily="34" charset="0"/>
              <a:buChar char="ü"/>
            </a:pPr>
            <a:r>
              <a:rPr lang="en-GB" dirty="0">
                <a:cs typeface="Calibri" panose="020F0502020204030204"/>
              </a:rPr>
              <a:t>Client satisfaction.</a:t>
            </a:r>
          </a:p>
          <a:p>
            <a:pPr marL="457200" indent="-457200">
              <a:buFont typeface="Wingdings" panose="020B0604020202020204" pitchFamily="34" charset="0"/>
              <a:buChar char="ü"/>
            </a:pPr>
            <a:r>
              <a:rPr lang="en-GB" dirty="0">
                <a:cs typeface="Calibri" panose="020F0502020204030204"/>
              </a:rPr>
              <a:t>Internal management.</a:t>
            </a:r>
          </a:p>
          <a:p>
            <a:pPr marL="457200" indent="-457200">
              <a:buFont typeface="Wingdings" panose="020B0604020202020204" pitchFamily="34" charset="0"/>
              <a:buChar char="ü"/>
            </a:pPr>
            <a:r>
              <a:rPr lang="en-GB" dirty="0">
                <a:cs typeface="Calibri" panose="020F0502020204030204"/>
              </a:rPr>
              <a:t>Transparent  financial system.</a:t>
            </a:r>
          </a:p>
          <a:p>
            <a:pPr marL="457200" indent="-457200">
              <a:buFont typeface="Wingdings" panose="020B0604020202020204" pitchFamily="34" charset="0"/>
              <a:buChar char="ü"/>
            </a:pPr>
            <a:r>
              <a:rPr lang="en-GB" dirty="0">
                <a:cs typeface="Calibri" panose="020F0502020204030204"/>
              </a:rPr>
              <a:t>Increase efficiency of employee.</a:t>
            </a:r>
          </a:p>
          <a:p>
            <a:pPr marL="457200" indent="-457200">
              <a:buFont typeface="Wingdings" panose="020B0604020202020204" pitchFamily="34" charset="0"/>
              <a:buChar char="ü"/>
            </a:pPr>
            <a:r>
              <a:rPr lang="en-GB" dirty="0">
                <a:cs typeface="Calibri" panose="020F0502020204030204"/>
              </a:rPr>
              <a:t>Grow business area, and much more...</a:t>
            </a:r>
          </a:p>
        </p:txBody>
      </p:sp>
      <p:sp>
        <p:nvSpPr>
          <p:cNvPr id="5" name="Heptagon 4">
            <a:extLst>
              <a:ext uri="{FF2B5EF4-FFF2-40B4-BE49-F238E27FC236}">
                <a16:creationId xmlns:a16="http://schemas.microsoft.com/office/drawing/2014/main" id="{5095ADD3-60D6-037C-7CCE-5E0BF3F216D2}"/>
              </a:ext>
            </a:extLst>
          </p:cNvPr>
          <p:cNvSpPr/>
          <p:nvPr/>
        </p:nvSpPr>
        <p:spPr>
          <a:xfrm>
            <a:off x="11288751" y="6214946"/>
            <a:ext cx="408878" cy="408878"/>
          </a:xfrm>
          <a:prstGeom prst="heptag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4</a:t>
            </a:r>
            <a:endParaRPr lang="en-US" dirty="0"/>
          </a:p>
        </p:txBody>
      </p:sp>
    </p:spTree>
    <p:extLst>
      <p:ext uri="{BB962C8B-B14F-4D97-AF65-F5344CB8AC3E}">
        <p14:creationId xmlns:p14="http://schemas.microsoft.com/office/powerpoint/2010/main" val="1737648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940E-A611-A954-7A55-615134F97077}"/>
              </a:ext>
            </a:extLst>
          </p:cNvPr>
          <p:cNvSpPr>
            <a:spLocks noGrp="1"/>
          </p:cNvSpPr>
          <p:nvPr>
            <p:ph type="title"/>
          </p:nvPr>
        </p:nvSpPr>
        <p:spPr>
          <a:xfrm>
            <a:off x="4313" y="-37442"/>
            <a:ext cx="10515600" cy="980507"/>
          </a:xfrm>
        </p:spPr>
        <p:txBody>
          <a:bodyPr/>
          <a:lstStyle/>
          <a:p>
            <a:r>
              <a:rPr lang="en-GB" dirty="0">
                <a:ea typeface="+mj-lt"/>
                <a:cs typeface="+mj-lt"/>
              </a:rPr>
              <a:t>Entity Relationship Diagram (ERD)</a:t>
            </a:r>
            <a:endParaRPr lang="en-US" dirty="0"/>
          </a:p>
        </p:txBody>
      </p:sp>
      <p:sp>
        <p:nvSpPr>
          <p:cNvPr id="5" name="Heptagon 4">
            <a:extLst>
              <a:ext uri="{FF2B5EF4-FFF2-40B4-BE49-F238E27FC236}">
                <a16:creationId xmlns:a16="http://schemas.microsoft.com/office/drawing/2014/main" id="{5095ADD3-60D6-037C-7CCE-5E0BF3F216D2}"/>
              </a:ext>
            </a:extLst>
          </p:cNvPr>
          <p:cNvSpPr/>
          <p:nvPr/>
        </p:nvSpPr>
        <p:spPr>
          <a:xfrm>
            <a:off x="11288751" y="6214946"/>
            <a:ext cx="408878" cy="408878"/>
          </a:xfrm>
          <a:prstGeom prst="heptag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5</a:t>
            </a:r>
            <a:endParaRPr lang="en-US" dirty="0"/>
          </a:p>
        </p:txBody>
      </p:sp>
      <p:pic>
        <p:nvPicPr>
          <p:cNvPr id="4" name="Picture 5">
            <a:extLst>
              <a:ext uri="{FF2B5EF4-FFF2-40B4-BE49-F238E27FC236}">
                <a16:creationId xmlns:a16="http://schemas.microsoft.com/office/drawing/2014/main" id="{6226F552-3560-F6A3-D6B3-A615004666D3}"/>
              </a:ext>
            </a:extLst>
          </p:cNvPr>
          <p:cNvPicPr>
            <a:picLocks noChangeAspect="1"/>
          </p:cNvPicPr>
          <p:nvPr/>
        </p:nvPicPr>
        <p:blipFill>
          <a:blip r:embed="rId2"/>
          <a:stretch>
            <a:fillRect/>
          </a:stretch>
        </p:blipFill>
        <p:spPr>
          <a:xfrm>
            <a:off x="1058174" y="835032"/>
            <a:ext cx="8436634" cy="6021823"/>
          </a:xfrm>
          <a:prstGeom prst="rect">
            <a:avLst/>
          </a:prstGeom>
        </p:spPr>
      </p:pic>
    </p:spTree>
    <p:extLst>
      <p:ext uri="{BB962C8B-B14F-4D97-AF65-F5344CB8AC3E}">
        <p14:creationId xmlns:p14="http://schemas.microsoft.com/office/powerpoint/2010/main" val="4280934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940E-A611-A954-7A55-615134F97077}"/>
              </a:ext>
            </a:extLst>
          </p:cNvPr>
          <p:cNvSpPr>
            <a:spLocks noGrp="1"/>
          </p:cNvSpPr>
          <p:nvPr>
            <p:ph type="title"/>
          </p:nvPr>
        </p:nvSpPr>
        <p:spPr>
          <a:xfrm>
            <a:off x="61823" y="63200"/>
            <a:ext cx="10515600" cy="908620"/>
          </a:xfrm>
        </p:spPr>
        <p:txBody>
          <a:bodyPr/>
          <a:lstStyle/>
          <a:p>
            <a:r>
              <a:rPr lang="en-GB" dirty="0">
                <a:ea typeface="+mj-lt"/>
                <a:cs typeface="+mj-lt"/>
              </a:rPr>
              <a:t>Use Case Diagram</a:t>
            </a:r>
            <a:endParaRPr lang="en-US" dirty="0"/>
          </a:p>
        </p:txBody>
      </p:sp>
      <p:sp>
        <p:nvSpPr>
          <p:cNvPr id="5" name="Heptagon 4">
            <a:extLst>
              <a:ext uri="{FF2B5EF4-FFF2-40B4-BE49-F238E27FC236}">
                <a16:creationId xmlns:a16="http://schemas.microsoft.com/office/drawing/2014/main" id="{5095ADD3-60D6-037C-7CCE-5E0BF3F216D2}"/>
              </a:ext>
            </a:extLst>
          </p:cNvPr>
          <p:cNvSpPr/>
          <p:nvPr/>
        </p:nvSpPr>
        <p:spPr>
          <a:xfrm>
            <a:off x="11288751" y="6214946"/>
            <a:ext cx="408878" cy="408878"/>
          </a:xfrm>
          <a:prstGeom prst="heptag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6</a:t>
            </a:r>
            <a:endParaRPr lang="en-US" dirty="0"/>
          </a:p>
        </p:txBody>
      </p:sp>
      <p:pic>
        <p:nvPicPr>
          <p:cNvPr id="8" name="Picture 8" descr="Diagram&#10;&#10;Description automatically generated">
            <a:extLst>
              <a:ext uri="{FF2B5EF4-FFF2-40B4-BE49-F238E27FC236}">
                <a16:creationId xmlns:a16="http://schemas.microsoft.com/office/drawing/2014/main" id="{0F7728F9-C29C-5B53-EFB7-090AA66C662D}"/>
              </a:ext>
            </a:extLst>
          </p:cNvPr>
          <p:cNvPicPr>
            <a:picLocks noChangeAspect="1"/>
          </p:cNvPicPr>
          <p:nvPr/>
        </p:nvPicPr>
        <p:blipFill>
          <a:blip r:embed="rId2"/>
          <a:stretch>
            <a:fillRect/>
          </a:stretch>
        </p:blipFill>
        <p:spPr>
          <a:xfrm>
            <a:off x="4710023" y="526071"/>
            <a:ext cx="4482861" cy="6294685"/>
          </a:xfrm>
          <a:prstGeom prst="rect">
            <a:avLst/>
          </a:prstGeom>
        </p:spPr>
      </p:pic>
      <p:sp>
        <p:nvSpPr>
          <p:cNvPr id="3" name="Rectangle 2">
            <a:extLst>
              <a:ext uri="{FF2B5EF4-FFF2-40B4-BE49-F238E27FC236}">
                <a16:creationId xmlns:a16="http://schemas.microsoft.com/office/drawing/2014/main" id="{06A081BA-01BB-E720-1EFF-3723C700C8E5}"/>
              </a:ext>
            </a:extLst>
          </p:cNvPr>
          <p:cNvSpPr/>
          <p:nvPr/>
        </p:nvSpPr>
        <p:spPr>
          <a:xfrm>
            <a:off x="5344297" y="926756"/>
            <a:ext cx="3033622" cy="5865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8644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8C94B0-51B9-041B-7458-030677AF30DB}"/>
              </a:ext>
            </a:extLst>
          </p:cNvPr>
          <p:cNvSpPr>
            <a:spLocks noGrp="1"/>
          </p:cNvSpPr>
          <p:nvPr>
            <p:ph idx="1"/>
          </p:nvPr>
        </p:nvSpPr>
        <p:spPr>
          <a:xfrm>
            <a:off x="838200" y="1249479"/>
            <a:ext cx="10515600" cy="4351338"/>
          </a:xfrm>
        </p:spPr>
        <p:txBody>
          <a:bodyPr vert="horz" lIns="91440" tIns="45720" rIns="91440" bIns="45720" rtlCol="0" anchor="ctr">
            <a:normAutofit/>
          </a:bodyPr>
          <a:lstStyle/>
          <a:p>
            <a:pPr marL="0" indent="0" algn="ctr">
              <a:buNone/>
            </a:pPr>
            <a:r>
              <a:rPr lang="en-GB" sz="9600" b="1" dirty="0">
                <a:cs typeface="Calibri"/>
              </a:rPr>
              <a:t>Thank You</a:t>
            </a:r>
            <a:endParaRPr lang="en-GB" sz="9600" b="1">
              <a:cs typeface="Calibri"/>
            </a:endParaRPr>
          </a:p>
        </p:txBody>
      </p:sp>
    </p:spTree>
    <p:extLst>
      <p:ext uri="{BB962C8B-B14F-4D97-AF65-F5344CB8AC3E}">
        <p14:creationId xmlns:p14="http://schemas.microsoft.com/office/powerpoint/2010/main" val="5134340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A Project on  Development of a Web Application That Represents a Typical IT Firm</vt:lpstr>
      <vt:lpstr>Contents </vt:lpstr>
      <vt:lpstr>Introduction</vt:lpstr>
      <vt:lpstr>Features</vt:lpstr>
      <vt:lpstr>Tools/ Experiments Setup</vt:lpstr>
      <vt:lpstr>Advantages</vt:lpstr>
      <vt:lpstr>Entity Relationship Diagram (ERD)</vt:lpstr>
      <vt:lpstr>Use Case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Showkat Ali</cp:lastModifiedBy>
  <cp:revision>35</cp:revision>
  <dcterms:created xsi:type="dcterms:W3CDTF">2013-07-15T20:26:40Z</dcterms:created>
  <dcterms:modified xsi:type="dcterms:W3CDTF">2022-12-10T13:18:25Z</dcterms:modified>
</cp:coreProperties>
</file>