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1" r:id="rId2"/>
    <p:sldId id="260" r:id="rId3"/>
    <p:sldId id="274" r:id="rId4"/>
    <p:sldId id="428" r:id="rId5"/>
    <p:sldId id="435" r:id="rId6"/>
    <p:sldId id="3861" r:id="rId7"/>
    <p:sldId id="3866" r:id="rId8"/>
    <p:sldId id="3884" r:id="rId9"/>
    <p:sldId id="3885" r:id="rId10"/>
    <p:sldId id="334" r:id="rId11"/>
    <p:sldId id="278" r:id="rId12"/>
    <p:sldId id="279" r:id="rId13"/>
    <p:sldId id="280" r:id="rId14"/>
    <p:sldId id="277" r:id="rId15"/>
    <p:sldId id="276" r:id="rId16"/>
    <p:sldId id="272" r:id="rId17"/>
    <p:sldId id="273" r:id="rId18"/>
    <p:sldId id="3883" r:id="rId19"/>
    <p:sldId id="38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4D580C-4D0A-4271-980B-3EFF69B580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A88C2A7-4C64-4DAA-8AEB-0F07460A7E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CCF25-D398-4377-9FF6-80E0352D412F}" type="datetimeFigureOut">
              <a:rPr lang="en-US" smtClean="0"/>
              <a:t>4/3/2021</a:t>
            </a:fld>
            <a:endParaRPr lang="en-US"/>
          </a:p>
        </p:txBody>
      </p:sp>
      <p:sp>
        <p:nvSpPr>
          <p:cNvPr id="4" name="Footer Placeholder 3">
            <a:extLst>
              <a:ext uri="{FF2B5EF4-FFF2-40B4-BE49-F238E27FC236}">
                <a16:creationId xmlns:a16="http://schemas.microsoft.com/office/drawing/2014/main" id="{51FDA3F6-2F9E-4EE4-AD40-D23B0F6913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66678E-5499-4F31-B579-8CDA826FBC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26667-D80B-4701-8367-62B1CF3CA52D}" type="slidenum">
              <a:rPr lang="en-US" smtClean="0"/>
              <a:t>‹#›</a:t>
            </a:fld>
            <a:endParaRPr lang="en-US"/>
          </a:p>
        </p:txBody>
      </p:sp>
    </p:spTree>
    <p:extLst>
      <p:ext uri="{BB962C8B-B14F-4D97-AF65-F5344CB8AC3E}">
        <p14:creationId xmlns:p14="http://schemas.microsoft.com/office/powerpoint/2010/main" val="2417543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3CC26-073C-4C30-8595-0A68C92CC7E9}"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6D5CC-CA9C-43D4-BAD6-5C1DA25C60CB}" type="slidenum">
              <a:rPr lang="en-US" smtClean="0"/>
              <a:t>‹#›</a:t>
            </a:fld>
            <a:endParaRPr lang="en-US"/>
          </a:p>
        </p:txBody>
      </p:sp>
    </p:spTree>
    <p:extLst>
      <p:ext uri="{BB962C8B-B14F-4D97-AF65-F5344CB8AC3E}">
        <p14:creationId xmlns:p14="http://schemas.microsoft.com/office/powerpoint/2010/main" val="346636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865128-9DE9-4537-91A5-C70700E7FD1A}"/>
              </a:ext>
            </a:extLst>
          </p:cNvPr>
          <p:cNvPicPr>
            <a:picLocks noChangeAspect="1"/>
          </p:cNvPicPr>
          <p:nvPr userDrawn="1"/>
        </p:nvPicPr>
        <p:blipFill>
          <a:blip r:embed="rId2">
            <a:extLst>
              <a:ext uri="{28A0092B-C50C-407E-A947-70E740481C1C}">
                <a14:useLocalDpi xmlns:a14="http://schemas.microsoft.com/office/drawing/2010/main" val="0"/>
              </a:ext>
            </a:extLst>
          </a:blip>
          <a:srcRect l="31389" t="9165" r="43333" b="50000"/>
          <a:stretch>
            <a:fillRect/>
          </a:stretch>
        </p:blipFill>
        <p:spPr>
          <a:xfrm>
            <a:off x="3826978" y="628506"/>
            <a:ext cx="3081823" cy="2800495"/>
          </a:xfrm>
          <a:custGeom>
            <a:avLst/>
            <a:gdLst>
              <a:gd name="connsiteX0" fmla="*/ 0 w 3081823"/>
              <a:gd name="connsiteY0" fmla="*/ 0 h 2800495"/>
              <a:gd name="connsiteX1" fmla="*/ 3081823 w 3081823"/>
              <a:gd name="connsiteY1" fmla="*/ 0 h 2800495"/>
              <a:gd name="connsiteX2" fmla="*/ 3081823 w 3081823"/>
              <a:gd name="connsiteY2" fmla="*/ 2800495 h 2800495"/>
              <a:gd name="connsiteX3" fmla="*/ 0 w 3081823"/>
              <a:gd name="connsiteY3" fmla="*/ 2800495 h 2800495"/>
            </a:gdLst>
            <a:ahLst/>
            <a:cxnLst>
              <a:cxn ang="0">
                <a:pos x="connsiteX0" y="connsiteY0"/>
              </a:cxn>
              <a:cxn ang="0">
                <a:pos x="connsiteX1" y="connsiteY1"/>
              </a:cxn>
              <a:cxn ang="0">
                <a:pos x="connsiteX2" y="connsiteY2"/>
              </a:cxn>
              <a:cxn ang="0">
                <a:pos x="connsiteX3" y="connsiteY3"/>
              </a:cxn>
            </a:cxnLst>
            <a:rect l="l" t="t" r="r" b="b"/>
            <a:pathLst>
              <a:path w="3081823" h="2800495">
                <a:moveTo>
                  <a:pt x="0" y="0"/>
                </a:moveTo>
                <a:lnTo>
                  <a:pt x="3081823" y="0"/>
                </a:lnTo>
                <a:lnTo>
                  <a:pt x="3081823" y="2800495"/>
                </a:lnTo>
                <a:lnTo>
                  <a:pt x="0" y="2800495"/>
                </a:lnTo>
                <a:close/>
              </a:path>
            </a:pathLst>
          </a:custGeom>
        </p:spPr>
      </p:pic>
      <p:pic>
        <p:nvPicPr>
          <p:cNvPr id="9" name="Picture 8">
            <a:extLst>
              <a:ext uri="{FF2B5EF4-FFF2-40B4-BE49-F238E27FC236}">
                <a16:creationId xmlns:a16="http://schemas.microsoft.com/office/drawing/2014/main" id="{53C77BE3-6823-4F7B-8AE0-DE5ABBCD8654}"/>
              </a:ext>
            </a:extLst>
          </p:cNvPr>
          <p:cNvPicPr>
            <a:picLocks noChangeAspect="1"/>
          </p:cNvPicPr>
          <p:nvPr userDrawn="1"/>
        </p:nvPicPr>
        <p:blipFill>
          <a:blip r:embed="rId2">
            <a:extLst>
              <a:ext uri="{28A0092B-C50C-407E-A947-70E740481C1C}">
                <a14:useLocalDpi xmlns:a14="http://schemas.microsoft.com/office/drawing/2010/main" val="0"/>
              </a:ext>
            </a:extLst>
          </a:blip>
          <a:srcRect l="6112" t="50000" r="68611" b="9165"/>
          <a:stretch>
            <a:fillRect/>
          </a:stretch>
        </p:blipFill>
        <p:spPr>
          <a:xfrm>
            <a:off x="745155" y="3429001"/>
            <a:ext cx="3081823" cy="2800495"/>
          </a:xfrm>
          <a:custGeom>
            <a:avLst/>
            <a:gdLst>
              <a:gd name="connsiteX0" fmla="*/ 0 w 3081823"/>
              <a:gd name="connsiteY0" fmla="*/ 0 h 2800495"/>
              <a:gd name="connsiteX1" fmla="*/ 3081823 w 3081823"/>
              <a:gd name="connsiteY1" fmla="*/ 0 h 2800495"/>
              <a:gd name="connsiteX2" fmla="*/ 3081823 w 3081823"/>
              <a:gd name="connsiteY2" fmla="*/ 2800495 h 2800495"/>
              <a:gd name="connsiteX3" fmla="*/ 0 w 3081823"/>
              <a:gd name="connsiteY3" fmla="*/ 2800495 h 2800495"/>
            </a:gdLst>
            <a:ahLst/>
            <a:cxnLst>
              <a:cxn ang="0">
                <a:pos x="connsiteX0" y="connsiteY0"/>
              </a:cxn>
              <a:cxn ang="0">
                <a:pos x="connsiteX1" y="connsiteY1"/>
              </a:cxn>
              <a:cxn ang="0">
                <a:pos x="connsiteX2" y="connsiteY2"/>
              </a:cxn>
              <a:cxn ang="0">
                <a:pos x="connsiteX3" y="connsiteY3"/>
              </a:cxn>
            </a:cxnLst>
            <a:rect l="l" t="t" r="r" b="b"/>
            <a:pathLst>
              <a:path w="3081823" h="2800495">
                <a:moveTo>
                  <a:pt x="0" y="0"/>
                </a:moveTo>
                <a:lnTo>
                  <a:pt x="3081823" y="0"/>
                </a:lnTo>
                <a:lnTo>
                  <a:pt x="3081823" y="2800495"/>
                </a:lnTo>
                <a:lnTo>
                  <a:pt x="0" y="2800495"/>
                </a:lnTo>
                <a:close/>
              </a:path>
            </a:pathLst>
          </a:custGeom>
        </p:spPr>
      </p:pic>
    </p:spTree>
    <p:extLst>
      <p:ext uri="{BB962C8B-B14F-4D97-AF65-F5344CB8AC3E}">
        <p14:creationId xmlns:p14="http://schemas.microsoft.com/office/powerpoint/2010/main" val="85022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47230-B3C5-4557-B1FE-A519BD0699B7}"/>
              </a:ext>
            </a:extLst>
          </p:cNvPr>
          <p:cNvPicPr>
            <a:picLocks noChangeAspect="1"/>
          </p:cNvPicPr>
          <p:nvPr userDrawn="1"/>
        </p:nvPicPr>
        <p:blipFill>
          <a:blip r:embed="rId2">
            <a:extLst>
              <a:ext uri="{28A0092B-C50C-407E-A947-70E740481C1C}">
                <a14:useLocalDpi xmlns:a14="http://schemas.microsoft.com/office/drawing/2010/main" val="0"/>
              </a:ext>
            </a:extLst>
          </a:blip>
          <a:srcRect l="6893" t="9749" r="5405" b="44088"/>
          <a:stretch>
            <a:fillRect/>
          </a:stretch>
        </p:blipFill>
        <p:spPr>
          <a:xfrm>
            <a:off x="840381" y="668609"/>
            <a:ext cx="10692653" cy="3165811"/>
          </a:xfrm>
          <a:custGeom>
            <a:avLst/>
            <a:gdLst>
              <a:gd name="connsiteX0" fmla="*/ 0 w 10692653"/>
              <a:gd name="connsiteY0" fmla="*/ 0 h 3165811"/>
              <a:gd name="connsiteX1" fmla="*/ 10692653 w 10692653"/>
              <a:gd name="connsiteY1" fmla="*/ 0 h 3165811"/>
              <a:gd name="connsiteX2" fmla="*/ 10692653 w 10692653"/>
              <a:gd name="connsiteY2" fmla="*/ 3165811 h 3165811"/>
              <a:gd name="connsiteX3" fmla="*/ 0 w 10692653"/>
              <a:gd name="connsiteY3" fmla="*/ 3165811 h 3165811"/>
            </a:gdLst>
            <a:ahLst/>
            <a:cxnLst>
              <a:cxn ang="0">
                <a:pos x="connsiteX0" y="connsiteY0"/>
              </a:cxn>
              <a:cxn ang="0">
                <a:pos x="connsiteX1" y="connsiteY1"/>
              </a:cxn>
              <a:cxn ang="0">
                <a:pos x="connsiteX2" y="connsiteY2"/>
              </a:cxn>
              <a:cxn ang="0">
                <a:pos x="connsiteX3" y="connsiteY3"/>
              </a:cxn>
            </a:cxnLst>
            <a:rect l="l" t="t" r="r" b="b"/>
            <a:pathLst>
              <a:path w="10692653" h="3165811">
                <a:moveTo>
                  <a:pt x="0" y="0"/>
                </a:moveTo>
                <a:lnTo>
                  <a:pt x="10692653" y="0"/>
                </a:lnTo>
                <a:lnTo>
                  <a:pt x="10692653" y="3165811"/>
                </a:lnTo>
                <a:lnTo>
                  <a:pt x="0" y="3165811"/>
                </a:lnTo>
                <a:close/>
              </a:path>
            </a:pathLst>
          </a:custGeom>
        </p:spPr>
      </p:pic>
    </p:spTree>
    <p:extLst>
      <p:ext uri="{BB962C8B-B14F-4D97-AF65-F5344CB8AC3E}">
        <p14:creationId xmlns:p14="http://schemas.microsoft.com/office/powerpoint/2010/main" val="227496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5557DB-C82F-410F-BCD8-3FEB5515C0FE}"/>
              </a:ext>
            </a:extLst>
          </p:cNvPr>
          <p:cNvPicPr>
            <a:picLocks noChangeAspect="1"/>
          </p:cNvPicPr>
          <p:nvPr userDrawn="1"/>
        </p:nvPicPr>
        <p:blipFill>
          <a:blip r:embed="rId2">
            <a:extLst>
              <a:ext uri="{28A0092B-C50C-407E-A947-70E740481C1C}">
                <a14:useLocalDpi xmlns:a14="http://schemas.microsoft.com/office/drawing/2010/main" val="0"/>
              </a:ext>
            </a:extLst>
          </a:blip>
          <a:srcRect l="28727" r="49869" b="8819"/>
          <a:stretch>
            <a:fillRect/>
          </a:stretch>
        </p:blipFill>
        <p:spPr>
          <a:xfrm>
            <a:off x="3502403" y="0"/>
            <a:ext cx="2609594" cy="6253160"/>
          </a:xfrm>
          <a:custGeom>
            <a:avLst/>
            <a:gdLst>
              <a:gd name="connsiteX0" fmla="*/ 0 w 2609594"/>
              <a:gd name="connsiteY0" fmla="*/ 0 h 6253160"/>
              <a:gd name="connsiteX1" fmla="*/ 2609594 w 2609594"/>
              <a:gd name="connsiteY1" fmla="*/ 0 h 6253160"/>
              <a:gd name="connsiteX2" fmla="*/ 2609594 w 2609594"/>
              <a:gd name="connsiteY2" fmla="*/ 6253160 h 6253160"/>
              <a:gd name="connsiteX3" fmla="*/ 0 w 2609594"/>
              <a:gd name="connsiteY3" fmla="*/ 6253160 h 6253160"/>
            </a:gdLst>
            <a:ahLst/>
            <a:cxnLst>
              <a:cxn ang="0">
                <a:pos x="connsiteX0" y="connsiteY0"/>
              </a:cxn>
              <a:cxn ang="0">
                <a:pos x="connsiteX1" y="connsiteY1"/>
              </a:cxn>
              <a:cxn ang="0">
                <a:pos x="connsiteX2" y="connsiteY2"/>
              </a:cxn>
              <a:cxn ang="0">
                <a:pos x="connsiteX3" y="connsiteY3"/>
              </a:cxn>
            </a:cxnLst>
            <a:rect l="l" t="t" r="r" b="b"/>
            <a:pathLst>
              <a:path w="2609594" h="6253160">
                <a:moveTo>
                  <a:pt x="0" y="0"/>
                </a:moveTo>
                <a:lnTo>
                  <a:pt x="2609594" y="0"/>
                </a:lnTo>
                <a:lnTo>
                  <a:pt x="2609594" y="6253160"/>
                </a:lnTo>
                <a:lnTo>
                  <a:pt x="0" y="6253160"/>
                </a:lnTo>
                <a:close/>
              </a:path>
            </a:pathLst>
          </a:custGeom>
        </p:spPr>
      </p:pic>
      <p:pic>
        <p:nvPicPr>
          <p:cNvPr id="9" name="Picture 8">
            <a:extLst>
              <a:ext uri="{FF2B5EF4-FFF2-40B4-BE49-F238E27FC236}">
                <a16:creationId xmlns:a16="http://schemas.microsoft.com/office/drawing/2014/main" id="{9EFC9651-39AE-4362-994E-A0A4D4776BCC}"/>
              </a:ext>
            </a:extLst>
          </p:cNvPr>
          <p:cNvPicPr>
            <a:picLocks noChangeAspect="1"/>
          </p:cNvPicPr>
          <p:nvPr userDrawn="1"/>
        </p:nvPicPr>
        <p:blipFill>
          <a:blip r:embed="rId2">
            <a:extLst>
              <a:ext uri="{28A0092B-C50C-407E-A947-70E740481C1C}">
                <a14:useLocalDpi xmlns:a14="http://schemas.microsoft.com/office/drawing/2010/main" val="0"/>
              </a:ext>
            </a:extLst>
          </a:blip>
          <a:srcRect l="5994" t="11515" r="72601" b="8819"/>
          <a:stretch>
            <a:fillRect/>
          </a:stretch>
        </p:blipFill>
        <p:spPr>
          <a:xfrm>
            <a:off x="730844" y="789709"/>
            <a:ext cx="2609594" cy="5463451"/>
          </a:xfrm>
          <a:custGeom>
            <a:avLst/>
            <a:gdLst>
              <a:gd name="connsiteX0" fmla="*/ 0 w 2609594"/>
              <a:gd name="connsiteY0" fmla="*/ 0 h 5463451"/>
              <a:gd name="connsiteX1" fmla="*/ 2609594 w 2609594"/>
              <a:gd name="connsiteY1" fmla="*/ 0 h 5463451"/>
              <a:gd name="connsiteX2" fmla="*/ 2609594 w 2609594"/>
              <a:gd name="connsiteY2" fmla="*/ 5463451 h 5463451"/>
              <a:gd name="connsiteX3" fmla="*/ 0 w 2609594"/>
              <a:gd name="connsiteY3" fmla="*/ 5463451 h 5463451"/>
            </a:gdLst>
            <a:ahLst/>
            <a:cxnLst>
              <a:cxn ang="0">
                <a:pos x="connsiteX0" y="connsiteY0"/>
              </a:cxn>
              <a:cxn ang="0">
                <a:pos x="connsiteX1" y="connsiteY1"/>
              </a:cxn>
              <a:cxn ang="0">
                <a:pos x="connsiteX2" y="connsiteY2"/>
              </a:cxn>
              <a:cxn ang="0">
                <a:pos x="connsiteX3" y="connsiteY3"/>
              </a:cxn>
            </a:cxnLst>
            <a:rect l="l" t="t" r="r" b="b"/>
            <a:pathLst>
              <a:path w="2609594" h="5463451">
                <a:moveTo>
                  <a:pt x="0" y="0"/>
                </a:moveTo>
                <a:lnTo>
                  <a:pt x="2609594" y="0"/>
                </a:lnTo>
                <a:lnTo>
                  <a:pt x="2609594" y="5463451"/>
                </a:lnTo>
                <a:lnTo>
                  <a:pt x="0" y="5463451"/>
                </a:lnTo>
                <a:close/>
              </a:path>
            </a:pathLst>
          </a:custGeom>
        </p:spPr>
      </p:pic>
    </p:spTree>
    <p:extLst>
      <p:ext uri="{BB962C8B-B14F-4D97-AF65-F5344CB8AC3E}">
        <p14:creationId xmlns:p14="http://schemas.microsoft.com/office/powerpoint/2010/main" val="201478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38DA38-CD7A-4312-A0C5-D3CA6D41E516}"/>
              </a:ext>
            </a:extLst>
          </p:cNvPr>
          <p:cNvPicPr>
            <a:picLocks noChangeAspect="1"/>
          </p:cNvPicPr>
          <p:nvPr userDrawn="1"/>
        </p:nvPicPr>
        <p:blipFill>
          <a:blip r:embed="rId2">
            <a:extLst>
              <a:ext uri="{28A0092B-C50C-407E-A947-70E740481C1C}">
                <a14:useLocalDpi xmlns:a14="http://schemas.microsoft.com/office/drawing/2010/main" val="0"/>
              </a:ext>
            </a:extLst>
          </a:blip>
          <a:srcRect l="68581" r="7209" b="21693"/>
          <a:stretch>
            <a:fillRect/>
          </a:stretch>
        </p:blipFill>
        <p:spPr>
          <a:xfrm>
            <a:off x="8361369" y="0"/>
            <a:ext cx="2951734" cy="5370280"/>
          </a:xfrm>
          <a:custGeom>
            <a:avLst/>
            <a:gdLst>
              <a:gd name="connsiteX0" fmla="*/ 0 w 2951734"/>
              <a:gd name="connsiteY0" fmla="*/ 0 h 5370280"/>
              <a:gd name="connsiteX1" fmla="*/ 2951734 w 2951734"/>
              <a:gd name="connsiteY1" fmla="*/ 0 h 5370280"/>
              <a:gd name="connsiteX2" fmla="*/ 2951734 w 2951734"/>
              <a:gd name="connsiteY2" fmla="*/ 5370280 h 5370280"/>
              <a:gd name="connsiteX3" fmla="*/ 0 w 2951734"/>
              <a:gd name="connsiteY3" fmla="*/ 5370280 h 5370280"/>
            </a:gdLst>
            <a:ahLst/>
            <a:cxnLst>
              <a:cxn ang="0">
                <a:pos x="connsiteX0" y="connsiteY0"/>
              </a:cxn>
              <a:cxn ang="0">
                <a:pos x="connsiteX1" y="connsiteY1"/>
              </a:cxn>
              <a:cxn ang="0">
                <a:pos x="connsiteX2" y="connsiteY2"/>
              </a:cxn>
              <a:cxn ang="0">
                <a:pos x="connsiteX3" y="connsiteY3"/>
              </a:cxn>
            </a:cxnLst>
            <a:rect l="l" t="t" r="r" b="b"/>
            <a:pathLst>
              <a:path w="2951734" h="5370280">
                <a:moveTo>
                  <a:pt x="0" y="0"/>
                </a:moveTo>
                <a:lnTo>
                  <a:pt x="2951734" y="0"/>
                </a:lnTo>
                <a:lnTo>
                  <a:pt x="2951734" y="5370280"/>
                </a:lnTo>
                <a:lnTo>
                  <a:pt x="0" y="5370280"/>
                </a:lnTo>
                <a:close/>
              </a:path>
            </a:pathLst>
          </a:custGeom>
        </p:spPr>
      </p:pic>
      <p:pic>
        <p:nvPicPr>
          <p:cNvPr id="10" name="Picture 9">
            <a:extLst>
              <a:ext uri="{FF2B5EF4-FFF2-40B4-BE49-F238E27FC236}">
                <a16:creationId xmlns:a16="http://schemas.microsoft.com/office/drawing/2014/main" id="{2F17C548-9BD8-45AD-A714-C7763465A7AB}"/>
              </a:ext>
            </a:extLst>
          </p:cNvPr>
          <p:cNvPicPr>
            <a:picLocks noChangeAspect="1"/>
          </p:cNvPicPr>
          <p:nvPr userDrawn="1"/>
        </p:nvPicPr>
        <p:blipFill>
          <a:blip r:embed="rId2">
            <a:extLst>
              <a:ext uri="{28A0092B-C50C-407E-A947-70E740481C1C}">
                <a14:useLocalDpi xmlns:a14="http://schemas.microsoft.com/office/drawing/2010/main" val="0"/>
              </a:ext>
            </a:extLst>
          </a:blip>
          <a:srcRect l="43506" r="32283" b="60222"/>
          <a:stretch>
            <a:fillRect/>
          </a:stretch>
        </p:blipFill>
        <p:spPr>
          <a:xfrm>
            <a:off x="5304272" y="1"/>
            <a:ext cx="2951734" cy="2727999"/>
          </a:xfrm>
          <a:custGeom>
            <a:avLst/>
            <a:gdLst>
              <a:gd name="connsiteX0" fmla="*/ 0 w 2951734"/>
              <a:gd name="connsiteY0" fmla="*/ 0 h 2727999"/>
              <a:gd name="connsiteX1" fmla="*/ 2951734 w 2951734"/>
              <a:gd name="connsiteY1" fmla="*/ 0 h 2727999"/>
              <a:gd name="connsiteX2" fmla="*/ 2951734 w 2951734"/>
              <a:gd name="connsiteY2" fmla="*/ 2727999 h 2727999"/>
              <a:gd name="connsiteX3" fmla="*/ 0 w 2951734"/>
              <a:gd name="connsiteY3" fmla="*/ 2727999 h 2727999"/>
            </a:gdLst>
            <a:ahLst/>
            <a:cxnLst>
              <a:cxn ang="0">
                <a:pos x="connsiteX0" y="connsiteY0"/>
              </a:cxn>
              <a:cxn ang="0">
                <a:pos x="connsiteX1" y="connsiteY1"/>
              </a:cxn>
              <a:cxn ang="0">
                <a:pos x="connsiteX2" y="connsiteY2"/>
              </a:cxn>
              <a:cxn ang="0">
                <a:pos x="connsiteX3" y="connsiteY3"/>
              </a:cxn>
            </a:cxnLst>
            <a:rect l="l" t="t" r="r" b="b"/>
            <a:pathLst>
              <a:path w="2951734" h="2727999">
                <a:moveTo>
                  <a:pt x="0" y="0"/>
                </a:moveTo>
                <a:lnTo>
                  <a:pt x="2951734" y="0"/>
                </a:lnTo>
                <a:lnTo>
                  <a:pt x="2951734" y="2727999"/>
                </a:lnTo>
                <a:lnTo>
                  <a:pt x="0" y="2727999"/>
                </a:lnTo>
                <a:close/>
              </a:path>
            </a:pathLst>
          </a:custGeom>
        </p:spPr>
      </p:pic>
      <p:pic>
        <p:nvPicPr>
          <p:cNvPr id="13" name="Picture 12">
            <a:extLst>
              <a:ext uri="{FF2B5EF4-FFF2-40B4-BE49-F238E27FC236}">
                <a16:creationId xmlns:a16="http://schemas.microsoft.com/office/drawing/2014/main" id="{93A28984-A15E-4508-BB39-9148CDDBEFC4}"/>
              </a:ext>
            </a:extLst>
          </p:cNvPr>
          <p:cNvPicPr>
            <a:picLocks noChangeAspect="1"/>
          </p:cNvPicPr>
          <p:nvPr userDrawn="1"/>
        </p:nvPicPr>
        <p:blipFill>
          <a:blip r:embed="rId2">
            <a:extLst>
              <a:ext uri="{28A0092B-C50C-407E-A947-70E740481C1C}">
                <a14:useLocalDpi xmlns:a14="http://schemas.microsoft.com/office/drawing/2010/main" val="0"/>
              </a:ext>
            </a:extLst>
          </a:blip>
          <a:srcRect l="43506" t="41926" r="32283"/>
          <a:stretch>
            <a:fillRect/>
          </a:stretch>
        </p:blipFill>
        <p:spPr>
          <a:xfrm>
            <a:off x="5304275" y="2875280"/>
            <a:ext cx="2951733" cy="3982720"/>
          </a:xfrm>
          <a:custGeom>
            <a:avLst/>
            <a:gdLst>
              <a:gd name="connsiteX0" fmla="*/ 0 w 2951733"/>
              <a:gd name="connsiteY0" fmla="*/ 0 h 3982720"/>
              <a:gd name="connsiteX1" fmla="*/ 2951733 w 2951733"/>
              <a:gd name="connsiteY1" fmla="*/ 0 h 3982720"/>
              <a:gd name="connsiteX2" fmla="*/ 2951733 w 2951733"/>
              <a:gd name="connsiteY2" fmla="*/ 3982720 h 3982720"/>
              <a:gd name="connsiteX3" fmla="*/ 0 w 2951733"/>
              <a:gd name="connsiteY3" fmla="*/ 3982720 h 3982720"/>
            </a:gdLst>
            <a:ahLst/>
            <a:cxnLst>
              <a:cxn ang="0">
                <a:pos x="connsiteX0" y="connsiteY0"/>
              </a:cxn>
              <a:cxn ang="0">
                <a:pos x="connsiteX1" y="connsiteY1"/>
              </a:cxn>
              <a:cxn ang="0">
                <a:pos x="connsiteX2" y="connsiteY2"/>
              </a:cxn>
              <a:cxn ang="0">
                <a:pos x="connsiteX3" y="connsiteY3"/>
              </a:cxn>
            </a:cxnLst>
            <a:rect l="l" t="t" r="r" b="b"/>
            <a:pathLst>
              <a:path w="2951733" h="3982720">
                <a:moveTo>
                  <a:pt x="0" y="0"/>
                </a:moveTo>
                <a:lnTo>
                  <a:pt x="2951733" y="0"/>
                </a:lnTo>
                <a:lnTo>
                  <a:pt x="2951733" y="3982720"/>
                </a:lnTo>
                <a:lnTo>
                  <a:pt x="0" y="3982720"/>
                </a:lnTo>
                <a:close/>
              </a:path>
            </a:pathLst>
          </a:custGeom>
        </p:spPr>
      </p:pic>
    </p:spTree>
    <p:extLst>
      <p:ext uri="{BB962C8B-B14F-4D97-AF65-F5344CB8AC3E}">
        <p14:creationId xmlns:p14="http://schemas.microsoft.com/office/powerpoint/2010/main" val="191343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55054F-A14E-471E-89AB-57BCC9B6E0D9}"/>
              </a:ext>
            </a:extLst>
          </p:cNvPr>
          <p:cNvPicPr>
            <a:picLocks noChangeAspect="1"/>
          </p:cNvPicPr>
          <p:nvPr userDrawn="1"/>
        </p:nvPicPr>
        <p:blipFill>
          <a:blip r:embed="rId2">
            <a:extLst>
              <a:ext uri="{28A0092B-C50C-407E-A947-70E740481C1C}">
                <a14:useLocalDpi xmlns:a14="http://schemas.microsoft.com/office/drawing/2010/main" val="0"/>
              </a:ext>
            </a:extLst>
          </a:blip>
          <a:srcRect l="8141" t="17051" r="46216" b="25871"/>
          <a:stretch>
            <a:fillRect/>
          </a:stretch>
        </p:blipFill>
        <p:spPr>
          <a:xfrm>
            <a:off x="992588" y="1169392"/>
            <a:ext cx="5564753" cy="3914379"/>
          </a:xfrm>
          <a:custGeom>
            <a:avLst/>
            <a:gdLst>
              <a:gd name="connsiteX0" fmla="*/ 0 w 5564753"/>
              <a:gd name="connsiteY0" fmla="*/ 0 h 3914379"/>
              <a:gd name="connsiteX1" fmla="*/ 5564753 w 5564753"/>
              <a:gd name="connsiteY1" fmla="*/ 0 h 3914379"/>
              <a:gd name="connsiteX2" fmla="*/ 5564753 w 5564753"/>
              <a:gd name="connsiteY2" fmla="*/ 3914379 h 3914379"/>
              <a:gd name="connsiteX3" fmla="*/ 0 w 5564753"/>
              <a:gd name="connsiteY3" fmla="*/ 3914379 h 3914379"/>
            </a:gdLst>
            <a:ahLst/>
            <a:cxnLst>
              <a:cxn ang="0">
                <a:pos x="connsiteX0" y="connsiteY0"/>
              </a:cxn>
              <a:cxn ang="0">
                <a:pos x="connsiteX1" y="connsiteY1"/>
              </a:cxn>
              <a:cxn ang="0">
                <a:pos x="connsiteX2" y="connsiteY2"/>
              </a:cxn>
              <a:cxn ang="0">
                <a:pos x="connsiteX3" y="connsiteY3"/>
              </a:cxn>
            </a:cxnLst>
            <a:rect l="l" t="t" r="r" b="b"/>
            <a:pathLst>
              <a:path w="5564753" h="3914379">
                <a:moveTo>
                  <a:pt x="0" y="0"/>
                </a:moveTo>
                <a:lnTo>
                  <a:pt x="5564753" y="0"/>
                </a:lnTo>
                <a:lnTo>
                  <a:pt x="5564753" y="3914379"/>
                </a:lnTo>
                <a:lnTo>
                  <a:pt x="0" y="3914379"/>
                </a:lnTo>
                <a:close/>
              </a:path>
            </a:pathLst>
          </a:custGeom>
        </p:spPr>
      </p:pic>
    </p:spTree>
    <p:extLst>
      <p:ext uri="{BB962C8B-B14F-4D97-AF65-F5344CB8AC3E}">
        <p14:creationId xmlns:p14="http://schemas.microsoft.com/office/powerpoint/2010/main" val="1737618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4E300A-1E94-4505-9950-A708C203A9CA}"/>
              </a:ext>
            </a:extLst>
          </p:cNvPr>
          <p:cNvPicPr>
            <a:picLocks noChangeAspect="1"/>
          </p:cNvPicPr>
          <p:nvPr userDrawn="1"/>
        </p:nvPicPr>
        <p:blipFill>
          <a:blip r:embed="rId2">
            <a:extLst>
              <a:ext uri="{28A0092B-C50C-407E-A947-70E740481C1C}">
                <a14:useLocalDpi xmlns:a14="http://schemas.microsoft.com/office/drawing/2010/main" val="0"/>
              </a:ext>
            </a:extLst>
          </a:blip>
          <a:srcRect l="68581" r="7209" b="41926"/>
          <a:stretch>
            <a:fillRect/>
          </a:stretch>
        </p:blipFill>
        <p:spPr>
          <a:xfrm>
            <a:off x="8361368" y="0"/>
            <a:ext cx="2951734" cy="3982720"/>
          </a:xfrm>
          <a:custGeom>
            <a:avLst/>
            <a:gdLst>
              <a:gd name="connsiteX0" fmla="*/ 0 w 2951734"/>
              <a:gd name="connsiteY0" fmla="*/ 0 h 3982720"/>
              <a:gd name="connsiteX1" fmla="*/ 2951734 w 2951734"/>
              <a:gd name="connsiteY1" fmla="*/ 0 h 3982720"/>
              <a:gd name="connsiteX2" fmla="*/ 2951734 w 2951734"/>
              <a:gd name="connsiteY2" fmla="*/ 3982720 h 3982720"/>
              <a:gd name="connsiteX3" fmla="*/ 0 w 2951734"/>
              <a:gd name="connsiteY3" fmla="*/ 3982720 h 3982720"/>
            </a:gdLst>
            <a:ahLst/>
            <a:cxnLst>
              <a:cxn ang="0">
                <a:pos x="connsiteX0" y="connsiteY0"/>
              </a:cxn>
              <a:cxn ang="0">
                <a:pos x="connsiteX1" y="connsiteY1"/>
              </a:cxn>
              <a:cxn ang="0">
                <a:pos x="connsiteX2" y="connsiteY2"/>
              </a:cxn>
              <a:cxn ang="0">
                <a:pos x="connsiteX3" y="connsiteY3"/>
              </a:cxn>
            </a:cxnLst>
            <a:rect l="l" t="t" r="r" b="b"/>
            <a:pathLst>
              <a:path w="2951734" h="3982720">
                <a:moveTo>
                  <a:pt x="0" y="0"/>
                </a:moveTo>
                <a:lnTo>
                  <a:pt x="2951734" y="0"/>
                </a:lnTo>
                <a:lnTo>
                  <a:pt x="2951734" y="3982720"/>
                </a:lnTo>
                <a:lnTo>
                  <a:pt x="0" y="3982720"/>
                </a:lnTo>
                <a:close/>
              </a:path>
            </a:pathLst>
          </a:custGeom>
        </p:spPr>
      </p:pic>
      <p:pic>
        <p:nvPicPr>
          <p:cNvPr id="11" name="Picture 10">
            <a:extLst>
              <a:ext uri="{FF2B5EF4-FFF2-40B4-BE49-F238E27FC236}">
                <a16:creationId xmlns:a16="http://schemas.microsoft.com/office/drawing/2014/main" id="{48D3D5BB-4907-42DA-84BD-2FE2526261E2}"/>
              </a:ext>
            </a:extLst>
          </p:cNvPr>
          <p:cNvPicPr>
            <a:picLocks noChangeAspect="1"/>
          </p:cNvPicPr>
          <p:nvPr userDrawn="1"/>
        </p:nvPicPr>
        <p:blipFill>
          <a:blip r:embed="rId2">
            <a:extLst>
              <a:ext uri="{28A0092B-C50C-407E-A947-70E740481C1C}">
                <a14:useLocalDpi xmlns:a14="http://schemas.microsoft.com/office/drawing/2010/main" val="0"/>
              </a:ext>
            </a:extLst>
          </a:blip>
          <a:srcRect l="43202" r="32587" b="60222"/>
          <a:stretch>
            <a:fillRect/>
          </a:stretch>
        </p:blipFill>
        <p:spPr>
          <a:xfrm>
            <a:off x="5267204" y="1"/>
            <a:ext cx="2951734" cy="2727999"/>
          </a:xfrm>
          <a:custGeom>
            <a:avLst/>
            <a:gdLst>
              <a:gd name="connsiteX0" fmla="*/ 0 w 2951734"/>
              <a:gd name="connsiteY0" fmla="*/ 0 h 2727999"/>
              <a:gd name="connsiteX1" fmla="*/ 2951734 w 2951734"/>
              <a:gd name="connsiteY1" fmla="*/ 0 h 2727999"/>
              <a:gd name="connsiteX2" fmla="*/ 2951734 w 2951734"/>
              <a:gd name="connsiteY2" fmla="*/ 2727999 h 2727999"/>
              <a:gd name="connsiteX3" fmla="*/ 0 w 2951734"/>
              <a:gd name="connsiteY3" fmla="*/ 2727999 h 2727999"/>
            </a:gdLst>
            <a:ahLst/>
            <a:cxnLst>
              <a:cxn ang="0">
                <a:pos x="connsiteX0" y="connsiteY0"/>
              </a:cxn>
              <a:cxn ang="0">
                <a:pos x="connsiteX1" y="connsiteY1"/>
              </a:cxn>
              <a:cxn ang="0">
                <a:pos x="connsiteX2" y="connsiteY2"/>
              </a:cxn>
              <a:cxn ang="0">
                <a:pos x="connsiteX3" y="connsiteY3"/>
              </a:cxn>
            </a:cxnLst>
            <a:rect l="l" t="t" r="r" b="b"/>
            <a:pathLst>
              <a:path w="2951734" h="2727999">
                <a:moveTo>
                  <a:pt x="0" y="0"/>
                </a:moveTo>
                <a:lnTo>
                  <a:pt x="2951734" y="0"/>
                </a:lnTo>
                <a:lnTo>
                  <a:pt x="2951734" y="2727999"/>
                </a:lnTo>
                <a:lnTo>
                  <a:pt x="0" y="2727999"/>
                </a:lnTo>
                <a:close/>
              </a:path>
            </a:pathLst>
          </a:custGeom>
        </p:spPr>
      </p:pic>
      <p:pic>
        <p:nvPicPr>
          <p:cNvPr id="14" name="Picture 13">
            <a:extLst>
              <a:ext uri="{FF2B5EF4-FFF2-40B4-BE49-F238E27FC236}">
                <a16:creationId xmlns:a16="http://schemas.microsoft.com/office/drawing/2014/main" id="{3C8FDC51-DBA6-450C-B0A8-C83B56304959}"/>
              </a:ext>
            </a:extLst>
          </p:cNvPr>
          <p:cNvPicPr>
            <a:picLocks noChangeAspect="1"/>
          </p:cNvPicPr>
          <p:nvPr userDrawn="1"/>
        </p:nvPicPr>
        <p:blipFill>
          <a:blip r:embed="rId2">
            <a:extLst>
              <a:ext uri="{28A0092B-C50C-407E-A947-70E740481C1C}">
                <a14:useLocalDpi xmlns:a14="http://schemas.microsoft.com/office/drawing/2010/main" val="0"/>
              </a:ext>
            </a:extLst>
          </a:blip>
          <a:srcRect l="43506" t="41926" r="32283"/>
          <a:stretch>
            <a:fillRect/>
          </a:stretch>
        </p:blipFill>
        <p:spPr>
          <a:xfrm>
            <a:off x="5304272" y="2875280"/>
            <a:ext cx="2951734" cy="3982720"/>
          </a:xfrm>
          <a:custGeom>
            <a:avLst/>
            <a:gdLst>
              <a:gd name="connsiteX0" fmla="*/ 0 w 2951734"/>
              <a:gd name="connsiteY0" fmla="*/ 0 h 3982720"/>
              <a:gd name="connsiteX1" fmla="*/ 2951734 w 2951734"/>
              <a:gd name="connsiteY1" fmla="*/ 0 h 3982720"/>
              <a:gd name="connsiteX2" fmla="*/ 2951734 w 2951734"/>
              <a:gd name="connsiteY2" fmla="*/ 3982720 h 3982720"/>
              <a:gd name="connsiteX3" fmla="*/ 0 w 2951734"/>
              <a:gd name="connsiteY3" fmla="*/ 3982720 h 3982720"/>
            </a:gdLst>
            <a:ahLst/>
            <a:cxnLst>
              <a:cxn ang="0">
                <a:pos x="connsiteX0" y="connsiteY0"/>
              </a:cxn>
              <a:cxn ang="0">
                <a:pos x="connsiteX1" y="connsiteY1"/>
              </a:cxn>
              <a:cxn ang="0">
                <a:pos x="connsiteX2" y="connsiteY2"/>
              </a:cxn>
              <a:cxn ang="0">
                <a:pos x="connsiteX3" y="connsiteY3"/>
              </a:cxn>
            </a:cxnLst>
            <a:rect l="l" t="t" r="r" b="b"/>
            <a:pathLst>
              <a:path w="2951734" h="3982720">
                <a:moveTo>
                  <a:pt x="0" y="0"/>
                </a:moveTo>
                <a:lnTo>
                  <a:pt x="2951734" y="0"/>
                </a:lnTo>
                <a:lnTo>
                  <a:pt x="2951734" y="3982720"/>
                </a:lnTo>
                <a:lnTo>
                  <a:pt x="0" y="3982720"/>
                </a:lnTo>
                <a:close/>
              </a:path>
            </a:pathLst>
          </a:custGeom>
        </p:spPr>
      </p:pic>
      <p:pic>
        <p:nvPicPr>
          <p:cNvPr id="17" name="Picture 16">
            <a:extLst>
              <a:ext uri="{FF2B5EF4-FFF2-40B4-BE49-F238E27FC236}">
                <a16:creationId xmlns:a16="http://schemas.microsoft.com/office/drawing/2014/main" id="{0824096F-49E2-4CAA-93BD-09AAFBACD38A}"/>
              </a:ext>
            </a:extLst>
          </p:cNvPr>
          <p:cNvPicPr>
            <a:picLocks noChangeAspect="1"/>
          </p:cNvPicPr>
          <p:nvPr userDrawn="1"/>
        </p:nvPicPr>
        <p:blipFill>
          <a:blip r:embed="rId2">
            <a:extLst>
              <a:ext uri="{28A0092B-C50C-407E-A947-70E740481C1C}">
                <a14:useLocalDpi xmlns:a14="http://schemas.microsoft.com/office/drawing/2010/main" val="0"/>
              </a:ext>
            </a:extLst>
          </a:blip>
          <a:srcRect l="68885" t="60158" r="6905"/>
          <a:stretch>
            <a:fillRect/>
          </a:stretch>
        </p:blipFill>
        <p:spPr>
          <a:xfrm>
            <a:off x="8398437" y="4125634"/>
            <a:ext cx="2951734" cy="2732367"/>
          </a:xfrm>
          <a:custGeom>
            <a:avLst/>
            <a:gdLst>
              <a:gd name="connsiteX0" fmla="*/ 0 w 2951734"/>
              <a:gd name="connsiteY0" fmla="*/ 0 h 2732367"/>
              <a:gd name="connsiteX1" fmla="*/ 2951734 w 2951734"/>
              <a:gd name="connsiteY1" fmla="*/ 0 h 2732367"/>
              <a:gd name="connsiteX2" fmla="*/ 2951734 w 2951734"/>
              <a:gd name="connsiteY2" fmla="*/ 2732367 h 2732367"/>
              <a:gd name="connsiteX3" fmla="*/ 0 w 2951734"/>
              <a:gd name="connsiteY3" fmla="*/ 2732367 h 2732367"/>
            </a:gdLst>
            <a:ahLst/>
            <a:cxnLst>
              <a:cxn ang="0">
                <a:pos x="connsiteX0" y="connsiteY0"/>
              </a:cxn>
              <a:cxn ang="0">
                <a:pos x="connsiteX1" y="connsiteY1"/>
              </a:cxn>
              <a:cxn ang="0">
                <a:pos x="connsiteX2" y="connsiteY2"/>
              </a:cxn>
              <a:cxn ang="0">
                <a:pos x="connsiteX3" y="connsiteY3"/>
              </a:cxn>
            </a:cxnLst>
            <a:rect l="l" t="t" r="r" b="b"/>
            <a:pathLst>
              <a:path w="2951734" h="2732367">
                <a:moveTo>
                  <a:pt x="0" y="0"/>
                </a:moveTo>
                <a:lnTo>
                  <a:pt x="2951734" y="0"/>
                </a:lnTo>
                <a:lnTo>
                  <a:pt x="2951734" y="2732367"/>
                </a:lnTo>
                <a:lnTo>
                  <a:pt x="0" y="2732367"/>
                </a:lnTo>
                <a:close/>
              </a:path>
            </a:pathLst>
          </a:custGeom>
        </p:spPr>
      </p:pic>
    </p:spTree>
    <p:extLst>
      <p:ext uri="{BB962C8B-B14F-4D97-AF65-F5344CB8AC3E}">
        <p14:creationId xmlns:p14="http://schemas.microsoft.com/office/powerpoint/2010/main" val="3334284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B51CC5-88E1-4348-BEE5-EEB2F3814F98}"/>
              </a:ext>
            </a:extLst>
          </p:cNvPr>
          <p:cNvPicPr>
            <a:picLocks noChangeAspect="1"/>
          </p:cNvPicPr>
          <p:nvPr userDrawn="1"/>
        </p:nvPicPr>
        <p:blipFill>
          <a:blip r:embed="rId2">
            <a:extLst>
              <a:ext uri="{28A0092B-C50C-407E-A947-70E740481C1C}">
                <a14:useLocalDpi xmlns:a14="http://schemas.microsoft.com/office/drawing/2010/main" val="0"/>
              </a:ext>
            </a:extLst>
          </a:blip>
          <a:srcRect l="6833" r="41985" b="50801"/>
          <a:stretch>
            <a:fillRect/>
          </a:stretch>
        </p:blipFill>
        <p:spPr>
          <a:xfrm>
            <a:off x="833120" y="1"/>
            <a:ext cx="6240084" cy="3374053"/>
          </a:xfrm>
          <a:custGeom>
            <a:avLst/>
            <a:gdLst>
              <a:gd name="connsiteX0" fmla="*/ 0 w 6240084"/>
              <a:gd name="connsiteY0" fmla="*/ 0 h 3374053"/>
              <a:gd name="connsiteX1" fmla="*/ 6240084 w 6240084"/>
              <a:gd name="connsiteY1" fmla="*/ 0 h 3374053"/>
              <a:gd name="connsiteX2" fmla="*/ 6240084 w 6240084"/>
              <a:gd name="connsiteY2" fmla="*/ 3374053 h 3374053"/>
              <a:gd name="connsiteX3" fmla="*/ 0 w 6240084"/>
              <a:gd name="connsiteY3" fmla="*/ 3374053 h 3374053"/>
            </a:gdLst>
            <a:ahLst/>
            <a:cxnLst>
              <a:cxn ang="0">
                <a:pos x="connsiteX0" y="connsiteY0"/>
              </a:cxn>
              <a:cxn ang="0">
                <a:pos x="connsiteX1" y="connsiteY1"/>
              </a:cxn>
              <a:cxn ang="0">
                <a:pos x="connsiteX2" y="connsiteY2"/>
              </a:cxn>
              <a:cxn ang="0">
                <a:pos x="connsiteX3" y="connsiteY3"/>
              </a:cxn>
            </a:cxnLst>
            <a:rect l="l" t="t" r="r" b="b"/>
            <a:pathLst>
              <a:path w="6240084" h="3374053">
                <a:moveTo>
                  <a:pt x="0" y="0"/>
                </a:moveTo>
                <a:lnTo>
                  <a:pt x="6240084" y="0"/>
                </a:lnTo>
                <a:lnTo>
                  <a:pt x="6240084" y="3374053"/>
                </a:lnTo>
                <a:lnTo>
                  <a:pt x="0" y="3374053"/>
                </a:lnTo>
                <a:close/>
              </a:path>
            </a:pathLst>
          </a:custGeom>
        </p:spPr>
      </p:pic>
      <p:pic>
        <p:nvPicPr>
          <p:cNvPr id="9" name="Picture 8">
            <a:extLst>
              <a:ext uri="{FF2B5EF4-FFF2-40B4-BE49-F238E27FC236}">
                <a16:creationId xmlns:a16="http://schemas.microsoft.com/office/drawing/2014/main" id="{A5AD1D5D-456C-416B-94B7-7F867B82DC15}"/>
              </a:ext>
            </a:extLst>
          </p:cNvPr>
          <p:cNvPicPr>
            <a:picLocks noChangeAspect="1"/>
          </p:cNvPicPr>
          <p:nvPr userDrawn="1"/>
        </p:nvPicPr>
        <p:blipFill>
          <a:blip r:embed="rId2">
            <a:extLst>
              <a:ext uri="{28A0092B-C50C-407E-A947-70E740481C1C}">
                <a14:useLocalDpi xmlns:a14="http://schemas.microsoft.com/office/drawing/2010/main" val="0"/>
              </a:ext>
            </a:extLst>
          </a:blip>
          <a:srcRect l="6833" t="50801" r="41985"/>
          <a:stretch>
            <a:fillRect/>
          </a:stretch>
        </p:blipFill>
        <p:spPr>
          <a:xfrm>
            <a:off x="833120" y="3483948"/>
            <a:ext cx="6240084" cy="3374053"/>
          </a:xfrm>
          <a:custGeom>
            <a:avLst/>
            <a:gdLst>
              <a:gd name="connsiteX0" fmla="*/ 0 w 6240084"/>
              <a:gd name="connsiteY0" fmla="*/ 0 h 3374053"/>
              <a:gd name="connsiteX1" fmla="*/ 6240084 w 6240084"/>
              <a:gd name="connsiteY1" fmla="*/ 0 h 3374053"/>
              <a:gd name="connsiteX2" fmla="*/ 6240084 w 6240084"/>
              <a:gd name="connsiteY2" fmla="*/ 3374053 h 3374053"/>
              <a:gd name="connsiteX3" fmla="*/ 0 w 6240084"/>
              <a:gd name="connsiteY3" fmla="*/ 3374053 h 3374053"/>
            </a:gdLst>
            <a:ahLst/>
            <a:cxnLst>
              <a:cxn ang="0">
                <a:pos x="connsiteX0" y="connsiteY0"/>
              </a:cxn>
              <a:cxn ang="0">
                <a:pos x="connsiteX1" y="connsiteY1"/>
              </a:cxn>
              <a:cxn ang="0">
                <a:pos x="connsiteX2" y="connsiteY2"/>
              </a:cxn>
              <a:cxn ang="0">
                <a:pos x="connsiteX3" y="connsiteY3"/>
              </a:cxn>
            </a:cxnLst>
            <a:rect l="l" t="t" r="r" b="b"/>
            <a:pathLst>
              <a:path w="6240084" h="3374053">
                <a:moveTo>
                  <a:pt x="0" y="0"/>
                </a:moveTo>
                <a:lnTo>
                  <a:pt x="6240084" y="0"/>
                </a:lnTo>
                <a:lnTo>
                  <a:pt x="6240084" y="3374053"/>
                </a:lnTo>
                <a:lnTo>
                  <a:pt x="0" y="3374053"/>
                </a:lnTo>
                <a:close/>
              </a:path>
            </a:pathLst>
          </a:custGeom>
        </p:spPr>
      </p:pic>
    </p:spTree>
    <p:extLst>
      <p:ext uri="{BB962C8B-B14F-4D97-AF65-F5344CB8AC3E}">
        <p14:creationId xmlns:p14="http://schemas.microsoft.com/office/powerpoint/2010/main" val="933673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6DC93A-F2A2-4B57-A1AB-54AF9B226260}"/>
              </a:ext>
            </a:extLst>
          </p:cNvPr>
          <p:cNvPicPr>
            <a:picLocks noChangeAspect="1"/>
          </p:cNvPicPr>
          <p:nvPr userDrawn="1"/>
        </p:nvPicPr>
        <p:blipFill>
          <a:blip r:embed="rId2">
            <a:extLst>
              <a:ext uri="{28A0092B-C50C-407E-A947-70E740481C1C}">
                <a14:useLocalDpi xmlns:a14="http://schemas.microsoft.com/office/drawing/2010/main" val="0"/>
              </a:ext>
            </a:extLst>
          </a:blip>
          <a:srcRect l="68581" r="7209" b="41926"/>
          <a:stretch>
            <a:fillRect/>
          </a:stretch>
        </p:blipFill>
        <p:spPr>
          <a:xfrm>
            <a:off x="8361369" y="0"/>
            <a:ext cx="2951734" cy="3982720"/>
          </a:xfrm>
          <a:custGeom>
            <a:avLst/>
            <a:gdLst>
              <a:gd name="connsiteX0" fmla="*/ 0 w 2951734"/>
              <a:gd name="connsiteY0" fmla="*/ 0 h 3982720"/>
              <a:gd name="connsiteX1" fmla="*/ 2951734 w 2951734"/>
              <a:gd name="connsiteY1" fmla="*/ 0 h 3982720"/>
              <a:gd name="connsiteX2" fmla="*/ 2951734 w 2951734"/>
              <a:gd name="connsiteY2" fmla="*/ 3982720 h 3982720"/>
              <a:gd name="connsiteX3" fmla="*/ 0 w 2951734"/>
              <a:gd name="connsiteY3" fmla="*/ 3982720 h 3982720"/>
            </a:gdLst>
            <a:ahLst/>
            <a:cxnLst>
              <a:cxn ang="0">
                <a:pos x="connsiteX0" y="connsiteY0"/>
              </a:cxn>
              <a:cxn ang="0">
                <a:pos x="connsiteX1" y="connsiteY1"/>
              </a:cxn>
              <a:cxn ang="0">
                <a:pos x="connsiteX2" y="connsiteY2"/>
              </a:cxn>
              <a:cxn ang="0">
                <a:pos x="connsiteX3" y="connsiteY3"/>
              </a:cxn>
            </a:cxnLst>
            <a:rect l="l" t="t" r="r" b="b"/>
            <a:pathLst>
              <a:path w="2951734" h="3982720">
                <a:moveTo>
                  <a:pt x="0" y="0"/>
                </a:moveTo>
                <a:lnTo>
                  <a:pt x="2951734" y="0"/>
                </a:lnTo>
                <a:lnTo>
                  <a:pt x="2951734" y="3982720"/>
                </a:lnTo>
                <a:lnTo>
                  <a:pt x="0" y="3982720"/>
                </a:lnTo>
                <a:close/>
              </a:path>
            </a:pathLst>
          </a:custGeom>
        </p:spPr>
      </p:pic>
      <p:pic>
        <p:nvPicPr>
          <p:cNvPr id="10" name="Picture 9">
            <a:extLst>
              <a:ext uri="{FF2B5EF4-FFF2-40B4-BE49-F238E27FC236}">
                <a16:creationId xmlns:a16="http://schemas.microsoft.com/office/drawing/2014/main" id="{5304FE65-492C-4E57-9C2F-ED6AB4E9CE8B}"/>
              </a:ext>
            </a:extLst>
          </p:cNvPr>
          <p:cNvPicPr>
            <a:picLocks noChangeAspect="1"/>
          </p:cNvPicPr>
          <p:nvPr userDrawn="1"/>
        </p:nvPicPr>
        <p:blipFill>
          <a:blip r:embed="rId2">
            <a:extLst>
              <a:ext uri="{28A0092B-C50C-407E-A947-70E740481C1C}">
                <a14:useLocalDpi xmlns:a14="http://schemas.microsoft.com/office/drawing/2010/main" val="0"/>
              </a:ext>
            </a:extLst>
          </a:blip>
          <a:srcRect l="42598" t="18741" r="33191" b="41926"/>
          <a:stretch>
            <a:fillRect/>
          </a:stretch>
        </p:blipFill>
        <p:spPr>
          <a:xfrm>
            <a:off x="5193600" y="1285278"/>
            <a:ext cx="2951734" cy="2697442"/>
          </a:xfrm>
          <a:custGeom>
            <a:avLst/>
            <a:gdLst>
              <a:gd name="connsiteX0" fmla="*/ 0 w 2951734"/>
              <a:gd name="connsiteY0" fmla="*/ 0 h 2697442"/>
              <a:gd name="connsiteX1" fmla="*/ 2951734 w 2951734"/>
              <a:gd name="connsiteY1" fmla="*/ 0 h 2697442"/>
              <a:gd name="connsiteX2" fmla="*/ 2951734 w 2951734"/>
              <a:gd name="connsiteY2" fmla="*/ 2697442 h 2697442"/>
              <a:gd name="connsiteX3" fmla="*/ 0 w 2951734"/>
              <a:gd name="connsiteY3" fmla="*/ 2697442 h 2697442"/>
            </a:gdLst>
            <a:ahLst/>
            <a:cxnLst>
              <a:cxn ang="0">
                <a:pos x="connsiteX0" y="connsiteY0"/>
              </a:cxn>
              <a:cxn ang="0">
                <a:pos x="connsiteX1" y="connsiteY1"/>
              </a:cxn>
              <a:cxn ang="0">
                <a:pos x="connsiteX2" y="connsiteY2"/>
              </a:cxn>
              <a:cxn ang="0">
                <a:pos x="connsiteX3" y="connsiteY3"/>
              </a:cxn>
            </a:cxnLst>
            <a:rect l="l" t="t" r="r" b="b"/>
            <a:pathLst>
              <a:path w="2951734" h="2697442">
                <a:moveTo>
                  <a:pt x="0" y="0"/>
                </a:moveTo>
                <a:lnTo>
                  <a:pt x="2951734" y="0"/>
                </a:lnTo>
                <a:lnTo>
                  <a:pt x="2951734" y="2697442"/>
                </a:lnTo>
                <a:lnTo>
                  <a:pt x="0" y="2697442"/>
                </a:lnTo>
                <a:close/>
              </a:path>
            </a:pathLst>
          </a:custGeom>
        </p:spPr>
      </p:pic>
      <p:pic>
        <p:nvPicPr>
          <p:cNvPr id="13" name="Picture 12">
            <a:extLst>
              <a:ext uri="{FF2B5EF4-FFF2-40B4-BE49-F238E27FC236}">
                <a16:creationId xmlns:a16="http://schemas.microsoft.com/office/drawing/2014/main" id="{30E4DD87-02FF-4CBD-BAA0-612A1212EFCB}"/>
              </a:ext>
            </a:extLst>
          </p:cNvPr>
          <p:cNvPicPr>
            <a:picLocks noChangeAspect="1"/>
          </p:cNvPicPr>
          <p:nvPr userDrawn="1"/>
        </p:nvPicPr>
        <p:blipFill>
          <a:blip r:embed="rId2">
            <a:extLst>
              <a:ext uri="{28A0092B-C50C-407E-A947-70E740481C1C}">
                <a14:useLocalDpi xmlns:a14="http://schemas.microsoft.com/office/drawing/2010/main" val="0"/>
              </a:ext>
            </a:extLst>
          </a:blip>
          <a:srcRect l="51750" t="61333" r="7188"/>
          <a:stretch>
            <a:fillRect/>
          </a:stretch>
        </p:blipFill>
        <p:spPr>
          <a:xfrm>
            <a:off x="6309360" y="4206239"/>
            <a:ext cx="5006309" cy="2651760"/>
          </a:xfrm>
          <a:custGeom>
            <a:avLst/>
            <a:gdLst>
              <a:gd name="connsiteX0" fmla="*/ 0 w 5006309"/>
              <a:gd name="connsiteY0" fmla="*/ 0 h 2651760"/>
              <a:gd name="connsiteX1" fmla="*/ 5006309 w 5006309"/>
              <a:gd name="connsiteY1" fmla="*/ 0 h 2651760"/>
              <a:gd name="connsiteX2" fmla="*/ 5006309 w 5006309"/>
              <a:gd name="connsiteY2" fmla="*/ 2651760 h 2651760"/>
              <a:gd name="connsiteX3" fmla="*/ 0 w 5006309"/>
              <a:gd name="connsiteY3" fmla="*/ 2651760 h 2651760"/>
            </a:gdLst>
            <a:ahLst/>
            <a:cxnLst>
              <a:cxn ang="0">
                <a:pos x="connsiteX0" y="connsiteY0"/>
              </a:cxn>
              <a:cxn ang="0">
                <a:pos x="connsiteX1" y="connsiteY1"/>
              </a:cxn>
              <a:cxn ang="0">
                <a:pos x="connsiteX2" y="connsiteY2"/>
              </a:cxn>
              <a:cxn ang="0">
                <a:pos x="connsiteX3" y="connsiteY3"/>
              </a:cxn>
            </a:cxnLst>
            <a:rect l="l" t="t" r="r" b="b"/>
            <a:pathLst>
              <a:path w="5006309" h="2651760">
                <a:moveTo>
                  <a:pt x="0" y="0"/>
                </a:moveTo>
                <a:lnTo>
                  <a:pt x="5006309" y="0"/>
                </a:lnTo>
                <a:lnTo>
                  <a:pt x="5006309" y="2651760"/>
                </a:lnTo>
                <a:lnTo>
                  <a:pt x="0" y="2651760"/>
                </a:lnTo>
                <a:close/>
              </a:path>
            </a:pathLst>
          </a:custGeom>
        </p:spPr>
      </p:pic>
    </p:spTree>
    <p:extLst>
      <p:ext uri="{BB962C8B-B14F-4D97-AF65-F5344CB8AC3E}">
        <p14:creationId xmlns:p14="http://schemas.microsoft.com/office/powerpoint/2010/main" val="393319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B278F1-0E97-48FA-9EFE-19C7ADCEF88A}"/>
              </a:ext>
            </a:extLst>
          </p:cNvPr>
          <p:cNvPicPr>
            <a:picLocks noChangeAspect="1"/>
          </p:cNvPicPr>
          <p:nvPr userDrawn="1"/>
        </p:nvPicPr>
        <p:blipFill>
          <a:blip r:embed="rId2">
            <a:extLst>
              <a:ext uri="{28A0092B-C50C-407E-A947-70E740481C1C}">
                <a14:useLocalDpi xmlns:a14="http://schemas.microsoft.com/office/drawing/2010/main" val="0"/>
              </a:ext>
            </a:extLst>
          </a:blip>
          <a:srcRect l="6833" r="48000"/>
          <a:stretch>
            <a:fillRect/>
          </a:stretch>
        </p:blipFill>
        <p:spPr>
          <a:xfrm>
            <a:off x="833120" y="1"/>
            <a:ext cx="5506712" cy="6857999"/>
          </a:xfrm>
          <a:custGeom>
            <a:avLst/>
            <a:gdLst>
              <a:gd name="connsiteX0" fmla="*/ 0 w 5506712"/>
              <a:gd name="connsiteY0" fmla="*/ 0 h 6857999"/>
              <a:gd name="connsiteX1" fmla="*/ 5506712 w 5506712"/>
              <a:gd name="connsiteY1" fmla="*/ 0 h 6857999"/>
              <a:gd name="connsiteX2" fmla="*/ 5506712 w 5506712"/>
              <a:gd name="connsiteY2" fmla="*/ 6857999 h 6857999"/>
              <a:gd name="connsiteX3" fmla="*/ 0 w 5506712"/>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506712" h="6857999">
                <a:moveTo>
                  <a:pt x="0" y="0"/>
                </a:moveTo>
                <a:lnTo>
                  <a:pt x="5506712" y="0"/>
                </a:lnTo>
                <a:lnTo>
                  <a:pt x="5506712" y="6857999"/>
                </a:lnTo>
                <a:lnTo>
                  <a:pt x="0" y="6857999"/>
                </a:lnTo>
                <a:close/>
              </a:path>
            </a:pathLst>
          </a:custGeom>
        </p:spPr>
      </p:pic>
    </p:spTree>
    <p:extLst>
      <p:ext uri="{BB962C8B-B14F-4D97-AF65-F5344CB8AC3E}">
        <p14:creationId xmlns:p14="http://schemas.microsoft.com/office/powerpoint/2010/main" val="888410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40-Portfolio in Macbook Slide">
    <p:bg>
      <p:bgPr>
        <a:solidFill>
          <a:srgbClr val="FBFBFB"/>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A3708A3-4E79-416C-92B3-1FF0D534EE21}"/>
              </a:ext>
            </a:extLst>
          </p:cNvPr>
          <p:cNvPicPr>
            <a:picLocks noChangeAspect="1"/>
          </p:cNvPicPr>
          <p:nvPr userDrawn="1"/>
        </p:nvPicPr>
        <p:blipFill>
          <a:blip r:embed="rId2">
            <a:extLst>
              <a:ext uri="{28A0092B-C50C-407E-A947-70E740481C1C}">
                <a14:useLocalDpi xmlns:a14="http://schemas.microsoft.com/office/drawing/2010/main" val="0"/>
              </a:ext>
            </a:extLst>
          </a:blip>
          <a:srcRect l="56683" t="62222" r="8011"/>
          <a:stretch>
            <a:fillRect/>
          </a:stretch>
        </p:blipFill>
        <p:spPr>
          <a:xfrm>
            <a:off x="6910775" y="4267199"/>
            <a:ext cx="4304480" cy="2590800"/>
          </a:xfrm>
          <a:custGeom>
            <a:avLst/>
            <a:gdLst>
              <a:gd name="connsiteX0" fmla="*/ 2152240 w 4304480"/>
              <a:gd name="connsiteY0" fmla="*/ 0 h 2590800"/>
              <a:gd name="connsiteX1" fmla="*/ 4304480 w 4304480"/>
              <a:gd name="connsiteY1" fmla="*/ 2590800 h 2590800"/>
              <a:gd name="connsiteX2" fmla="*/ 0 w 4304480"/>
              <a:gd name="connsiteY2" fmla="*/ 2590800 h 2590800"/>
            </a:gdLst>
            <a:ahLst/>
            <a:cxnLst>
              <a:cxn ang="0">
                <a:pos x="connsiteX0" y="connsiteY0"/>
              </a:cxn>
              <a:cxn ang="0">
                <a:pos x="connsiteX1" y="connsiteY1"/>
              </a:cxn>
              <a:cxn ang="0">
                <a:pos x="connsiteX2" y="connsiteY2"/>
              </a:cxn>
            </a:cxnLst>
            <a:rect l="l" t="t" r="r" b="b"/>
            <a:pathLst>
              <a:path w="4304480" h="2590800">
                <a:moveTo>
                  <a:pt x="2152240" y="0"/>
                </a:moveTo>
                <a:lnTo>
                  <a:pt x="4304480" y="2590800"/>
                </a:lnTo>
                <a:lnTo>
                  <a:pt x="0" y="2590800"/>
                </a:lnTo>
                <a:close/>
              </a:path>
            </a:pathLst>
          </a:custGeom>
        </p:spPr>
      </p:pic>
      <p:pic>
        <p:nvPicPr>
          <p:cNvPr id="18" name="Picture 17">
            <a:extLst>
              <a:ext uri="{FF2B5EF4-FFF2-40B4-BE49-F238E27FC236}">
                <a16:creationId xmlns:a16="http://schemas.microsoft.com/office/drawing/2014/main" id="{53B27802-566F-4F0F-A45D-E2FD961057C9}"/>
              </a:ext>
            </a:extLst>
          </p:cNvPr>
          <p:cNvPicPr>
            <a:picLocks noChangeAspect="1"/>
          </p:cNvPicPr>
          <p:nvPr userDrawn="1"/>
        </p:nvPicPr>
        <p:blipFill>
          <a:blip r:embed="rId2">
            <a:extLst>
              <a:ext uri="{28A0092B-C50C-407E-A947-70E740481C1C}">
                <a14:useLocalDpi xmlns:a14="http://schemas.microsoft.com/office/drawing/2010/main" val="0"/>
              </a:ext>
            </a:extLst>
          </a:blip>
          <a:srcRect l="32347" t="62222" r="32347"/>
          <a:stretch>
            <a:fillRect/>
          </a:stretch>
        </p:blipFill>
        <p:spPr>
          <a:xfrm>
            <a:off x="3943760" y="4267199"/>
            <a:ext cx="4304480" cy="2590800"/>
          </a:xfrm>
          <a:custGeom>
            <a:avLst/>
            <a:gdLst>
              <a:gd name="connsiteX0" fmla="*/ 0 w 4304480"/>
              <a:gd name="connsiteY0" fmla="*/ 0 h 2590800"/>
              <a:gd name="connsiteX1" fmla="*/ 4304480 w 4304480"/>
              <a:gd name="connsiteY1" fmla="*/ 0 h 2590800"/>
              <a:gd name="connsiteX2" fmla="*/ 2152240 w 4304480"/>
              <a:gd name="connsiteY2" fmla="*/ 2590800 h 2590800"/>
            </a:gdLst>
            <a:ahLst/>
            <a:cxnLst>
              <a:cxn ang="0">
                <a:pos x="connsiteX0" y="connsiteY0"/>
              </a:cxn>
              <a:cxn ang="0">
                <a:pos x="connsiteX1" y="connsiteY1"/>
              </a:cxn>
              <a:cxn ang="0">
                <a:pos x="connsiteX2" y="connsiteY2"/>
              </a:cxn>
            </a:cxnLst>
            <a:rect l="l" t="t" r="r" b="b"/>
            <a:pathLst>
              <a:path w="4304480" h="2590800">
                <a:moveTo>
                  <a:pt x="0" y="0"/>
                </a:moveTo>
                <a:lnTo>
                  <a:pt x="4304480" y="0"/>
                </a:lnTo>
                <a:lnTo>
                  <a:pt x="2152240" y="2590800"/>
                </a:lnTo>
                <a:close/>
              </a:path>
            </a:pathLst>
          </a:custGeom>
        </p:spPr>
      </p:pic>
      <p:pic>
        <p:nvPicPr>
          <p:cNvPr id="21" name="Picture 20">
            <a:extLst>
              <a:ext uri="{FF2B5EF4-FFF2-40B4-BE49-F238E27FC236}">
                <a16:creationId xmlns:a16="http://schemas.microsoft.com/office/drawing/2014/main" id="{C95A5E41-80E6-41E8-B47B-D08CE1CE71E3}"/>
              </a:ext>
            </a:extLst>
          </p:cNvPr>
          <p:cNvPicPr>
            <a:picLocks noChangeAspect="1"/>
          </p:cNvPicPr>
          <p:nvPr userDrawn="1"/>
        </p:nvPicPr>
        <p:blipFill>
          <a:blip r:embed="rId2">
            <a:extLst>
              <a:ext uri="{28A0092B-C50C-407E-A947-70E740481C1C}">
                <a14:useLocalDpi xmlns:a14="http://schemas.microsoft.com/office/drawing/2010/main" val="0"/>
              </a:ext>
            </a:extLst>
          </a:blip>
          <a:srcRect l="8011" t="62222" r="56683"/>
          <a:stretch>
            <a:fillRect/>
          </a:stretch>
        </p:blipFill>
        <p:spPr>
          <a:xfrm>
            <a:off x="976744" y="4267200"/>
            <a:ext cx="4304480" cy="2590800"/>
          </a:xfrm>
          <a:custGeom>
            <a:avLst/>
            <a:gdLst>
              <a:gd name="connsiteX0" fmla="*/ 2152240 w 4304480"/>
              <a:gd name="connsiteY0" fmla="*/ 0 h 2590800"/>
              <a:gd name="connsiteX1" fmla="*/ 4304480 w 4304480"/>
              <a:gd name="connsiteY1" fmla="*/ 2590800 h 2590800"/>
              <a:gd name="connsiteX2" fmla="*/ 0 w 4304480"/>
              <a:gd name="connsiteY2" fmla="*/ 2590800 h 2590800"/>
            </a:gdLst>
            <a:ahLst/>
            <a:cxnLst>
              <a:cxn ang="0">
                <a:pos x="connsiteX0" y="connsiteY0"/>
              </a:cxn>
              <a:cxn ang="0">
                <a:pos x="connsiteX1" y="connsiteY1"/>
              </a:cxn>
              <a:cxn ang="0">
                <a:pos x="connsiteX2" y="connsiteY2"/>
              </a:cxn>
            </a:cxnLst>
            <a:rect l="l" t="t" r="r" b="b"/>
            <a:pathLst>
              <a:path w="4304480" h="2590800">
                <a:moveTo>
                  <a:pt x="2152240" y="0"/>
                </a:moveTo>
                <a:lnTo>
                  <a:pt x="4304480" y="2590800"/>
                </a:lnTo>
                <a:lnTo>
                  <a:pt x="0" y="2590800"/>
                </a:lnTo>
                <a:close/>
              </a:path>
            </a:pathLst>
          </a:custGeom>
        </p:spPr>
      </p:pic>
    </p:spTree>
    <p:extLst>
      <p:ext uri="{BB962C8B-B14F-4D97-AF65-F5344CB8AC3E}">
        <p14:creationId xmlns:p14="http://schemas.microsoft.com/office/powerpoint/2010/main" val="370422508"/>
      </p:ext>
    </p:extLst>
  </p:cSld>
  <p:clrMapOvr>
    <a:overrideClrMapping bg1="lt1" tx1="dk1" bg2="lt2" tx2="dk2" accent1="accent1" accent2="accent2" accent3="accent3" accent4="accent4" accent5="accent5" accent6="accent6" hlink="hlink" folHlink="folHlink"/>
  </p:clrMapOvr>
  <p:transition spd="slow">
    <p:wipe/>
  </p:transition>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601">
          <p15:clr>
            <a:srgbClr val="FBAE40"/>
          </p15:clr>
        </p15:guide>
        <p15:guide id="4" orient="horz" pos="103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0ABD88-97D8-4846-A663-47364D53BF74}"/>
              </a:ext>
            </a:extLst>
          </p:cNvPr>
          <p:cNvPicPr>
            <a:picLocks noChangeAspect="1"/>
          </p:cNvPicPr>
          <p:nvPr userDrawn="1"/>
        </p:nvPicPr>
        <p:blipFill>
          <a:blip r:embed="rId2">
            <a:extLst>
              <a:ext uri="{28A0092B-C50C-407E-A947-70E740481C1C}">
                <a14:useLocalDpi xmlns:a14="http://schemas.microsoft.com/office/drawing/2010/main" val="0"/>
              </a:ext>
            </a:extLst>
          </a:blip>
          <a:srcRect l="44545"/>
          <a:stretch>
            <a:fillRect/>
          </a:stretch>
        </p:blipFill>
        <p:spPr>
          <a:xfrm>
            <a:off x="5430981" y="1"/>
            <a:ext cx="6761018" cy="6857999"/>
          </a:xfrm>
          <a:custGeom>
            <a:avLst/>
            <a:gdLst>
              <a:gd name="connsiteX0" fmla="*/ 2798587 w 6761018"/>
              <a:gd name="connsiteY0" fmla="*/ 0 h 6857999"/>
              <a:gd name="connsiteX1" fmla="*/ 6761018 w 6761018"/>
              <a:gd name="connsiteY1" fmla="*/ 0 h 6857999"/>
              <a:gd name="connsiteX2" fmla="*/ 6761018 w 6761018"/>
              <a:gd name="connsiteY2" fmla="*/ 6857999 h 6857999"/>
              <a:gd name="connsiteX3" fmla="*/ 2798588 w 6761018"/>
              <a:gd name="connsiteY3" fmla="*/ 6857999 h 6857999"/>
              <a:gd name="connsiteX4" fmla="*/ 0 w 6761018"/>
              <a:gd name="connsiteY4" fmla="*/ 3428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1018" h="6857999">
                <a:moveTo>
                  <a:pt x="2798587" y="0"/>
                </a:moveTo>
                <a:lnTo>
                  <a:pt x="6761018" y="0"/>
                </a:lnTo>
                <a:lnTo>
                  <a:pt x="6761018" y="6857999"/>
                </a:lnTo>
                <a:lnTo>
                  <a:pt x="2798588" y="6857999"/>
                </a:lnTo>
                <a:lnTo>
                  <a:pt x="0" y="3428999"/>
                </a:lnTo>
                <a:close/>
              </a:path>
            </a:pathLst>
          </a:custGeom>
        </p:spPr>
      </p:pic>
    </p:spTree>
    <p:extLst>
      <p:ext uri="{BB962C8B-B14F-4D97-AF65-F5344CB8AC3E}">
        <p14:creationId xmlns:p14="http://schemas.microsoft.com/office/powerpoint/2010/main" val="308437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A2224-F13F-4ECC-A832-C79826ED18AF}"/>
              </a:ext>
            </a:extLst>
          </p:cNvPr>
          <p:cNvPicPr>
            <a:picLocks noChangeAspect="1"/>
          </p:cNvPicPr>
          <p:nvPr userDrawn="1"/>
        </p:nvPicPr>
        <p:blipFill>
          <a:blip r:embed="rId2">
            <a:extLst>
              <a:ext uri="{28A0092B-C50C-407E-A947-70E740481C1C}">
                <a14:useLocalDpi xmlns:a14="http://schemas.microsoft.com/office/drawing/2010/main" val="0"/>
              </a:ext>
            </a:extLst>
          </a:blip>
          <a:srcRect t="40850" r="5405" b="12988"/>
          <a:stretch>
            <a:fillRect/>
          </a:stretch>
        </p:blipFill>
        <p:spPr>
          <a:xfrm>
            <a:off x="0" y="2801472"/>
            <a:ext cx="11533034" cy="3165811"/>
          </a:xfrm>
          <a:custGeom>
            <a:avLst/>
            <a:gdLst>
              <a:gd name="connsiteX0" fmla="*/ 0 w 11533034"/>
              <a:gd name="connsiteY0" fmla="*/ 0 h 3165811"/>
              <a:gd name="connsiteX1" fmla="*/ 11533034 w 11533034"/>
              <a:gd name="connsiteY1" fmla="*/ 0 h 3165811"/>
              <a:gd name="connsiteX2" fmla="*/ 11533034 w 11533034"/>
              <a:gd name="connsiteY2" fmla="*/ 3165811 h 3165811"/>
              <a:gd name="connsiteX3" fmla="*/ 0 w 11533034"/>
              <a:gd name="connsiteY3" fmla="*/ 3165811 h 3165811"/>
            </a:gdLst>
            <a:ahLst/>
            <a:cxnLst>
              <a:cxn ang="0">
                <a:pos x="connsiteX0" y="connsiteY0"/>
              </a:cxn>
              <a:cxn ang="0">
                <a:pos x="connsiteX1" y="connsiteY1"/>
              </a:cxn>
              <a:cxn ang="0">
                <a:pos x="connsiteX2" y="connsiteY2"/>
              </a:cxn>
              <a:cxn ang="0">
                <a:pos x="connsiteX3" y="connsiteY3"/>
              </a:cxn>
            </a:cxnLst>
            <a:rect l="l" t="t" r="r" b="b"/>
            <a:pathLst>
              <a:path w="11533034" h="3165811">
                <a:moveTo>
                  <a:pt x="0" y="0"/>
                </a:moveTo>
                <a:lnTo>
                  <a:pt x="11533034" y="0"/>
                </a:lnTo>
                <a:lnTo>
                  <a:pt x="11533034" y="3165811"/>
                </a:lnTo>
                <a:lnTo>
                  <a:pt x="0" y="3165811"/>
                </a:lnTo>
                <a:close/>
              </a:path>
            </a:pathLst>
          </a:custGeom>
        </p:spPr>
      </p:pic>
    </p:spTree>
    <p:extLst>
      <p:ext uri="{BB962C8B-B14F-4D97-AF65-F5344CB8AC3E}">
        <p14:creationId xmlns:p14="http://schemas.microsoft.com/office/powerpoint/2010/main" val="1031910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68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55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44E0-8CE4-4C5C-8161-8AF6BC3C5F11}"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C96B5-B0FF-433C-B606-B346B859E4C9}" type="slidenum">
              <a:rPr lang="en-IN" smtClean="0"/>
              <a:t>‹#›</a:t>
            </a:fld>
            <a:endParaRPr lang="en-IN"/>
          </a:p>
        </p:txBody>
      </p:sp>
    </p:spTree>
    <p:extLst>
      <p:ext uri="{BB962C8B-B14F-4D97-AF65-F5344CB8AC3E}">
        <p14:creationId xmlns:p14="http://schemas.microsoft.com/office/powerpoint/2010/main" val="309224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485F89-5E03-4672-A4C2-F80A111FDA34}"/>
              </a:ext>
            </a:extLst>
          </p:cNvPr>
          <p:cNvPicPr>
            <a:picLocks noChangeAspect="1"/>
          </p:cNvPicPr>
          <p:nvPr userDrawn="1"/>
        </p:nvPicPr>
        <p:blipFill>
          <a:blip r:embed="rId2">
            <a:extLst>
              <a:ext uri="{28A0092B-C50C-407E-A947-70E740481C1C}">
                <a14:useLocalDpi xmlns:a14="http://schemas.microsoft.com/office/drawing/2010/main" val="0"/>
              </a:ext>
            </a:extLst>
          </a:blip>
          <a:srcRect l="32711" t="9746" r="41804" b="55798"/>
          <a:stretch>
            <a:fillRect/>
          </a:stretch>
        </p:blipFill>
        <p:spPr>
          <a:xfrm>
            <a:off x="3988167" y="668400"/>
            <a:ext cx="3107094" cy="2362980"/>
          </a:xfrm>
          <a:custGeom>
            <a:avLst/>
            <a:gdLst>
              <a:gd name="connsiteX0" fmla="*/ 0 w 3107094"/>
              <a:gd name="connsiteY0" fmla="*/ 0 h 2362980"/>
              <a:gd name="connsiteX1" fmla="*/ 3107094 w 3107094"/>
              <a:gd name="connsiteY1" fmla="*/ 0 h 2362980"/>
              <a:gd name="connsiteX2" fmla="*/ 3107094 w 3107094"/>
              <a:gd name="connsiteY2" fmla="*/ 2362980 h 2362980"/>
              <a:gd name="connsiteX3" fmla="*/ 0 w 3107094"/>
              <a:gd name="connsiteY3" fmla="*/ 2362980 h 2362980"/>
            </a:gdLst>
            <a:ahLst/>
            <a:cxnLst>
              <a:cxn ang="0">
                <a:pos x="connsiteX0" y="connsiteY0"/>
              </a:cxn>
              <a:cxn ang="0">
                <a:pos x="connsiteX1" y="connsiteY1"/>
              </a:cxn>
              <a:cxn ang="0">
                <a:pos x="connsiteX2" y="connsiteY2"/>
              </a:cxn>
              <a:cxn ang="0">
                <a:pos x="connsiteX3" y="connsiteY3"/>
              </a:cxn>
            </a:cxnLst>
            <a:rect l="l" t="t" r="r" b="b"/>
            <a:pathLst>
              <a:path w="3107094" h="2362980">
                <a:moveTo>
                  <a:pt x="0" y="0"/>
                </a:moveTo>
                <a:lnTo>
                  <a:pt x="3107094" y="0"/>
                </a:lnTo>
                <a:lnTo>
                  <a:pt x="3107094" y="2362980"/>
                </a:lnTo>
                <a:lnTo>
                  <a:pt x="0" y="2362980"/>
                </a:lnTo>
                <a:close/>
              </a:path>
            </a:pathLst>
          </a:custGeom>
        </p:spPr>
      </p:pic>
      <p:pic>
        <p:nvPicPr>
          <p:cNvPr id="11" name="Picture 10">
            <a:extLst>
              <a:ext uri="{FF2B5EF4-FFF2-40B4-BE49-F238E27FC236}">
                <a16:creationId xmlns:a16="http://schemas.microsoft.com/office/drawing/2014/main" id="{B01459F5-7DE3-427C-A5E3-A651F649A866}"/>
              </a:ext>
            </a:extLst>
          </p:cNvPr>
          <p:cNvPicPr>
            <a:picLocks noChangeAspect="1"/>
          </p:cNvPicPr>
          <p:nvPr userDrawn="1"/>
        </p:nvPicPr>
        <p:blipFill>
          <a:blip r:embed="rId2">
            <a:extLst>
              <a:ext uri="{28A0092B-C50C-407E-A947-70E740481C1C}">
                <a14:useLocalDpi xmlns:a14="http://schemas.microsoft.com/office/drawing/2010/main" val="0"/>
              </a:ext>
            </a:extLst>
          </a:blip>
          <a:srcRect l="5879" t="19874" r="68636" b="45670"/>
          <a:stretch>
            <a:fillRect/>
          </a:stretch>
        </p:blipFill>
        <p:spPr>
          <a:xfrm>
            <a:off x="716768" y="1362945"/>
            <a:ext cx="3107094" cy="2362980"/>
          </a:xfrm>
          <a:custGeom>
            <a:avLst/>
            <a:gdLst>
              <a:gd name="connsiteX0" fmla="*/ 0 w 3107094"/>
              <a:gd name="connsiteY0" fmla="*/ 0 h 2362980"/>
              <a:gd name="connsiteX1" fmla="*/ 3107094 w 3107094"/>
              <a:gd name="connsiteY1" fmla="*/ 0 h 2362980"/>
              <a:gd name="connsiteX2" fmla="*/ 3107094 w 3107094"/>
              <a:gd name="connsiteY2" fmla="*/ 2362980 h 2362980"/>
              <a:gd name="connsiteX3" fmla="*/ 0 w 3107094"/>
              <a:gd name="connsiteY3" fmla="*/ 2362980 h 2362980"/>
            </a:gdLst>
            <a:ahLst/>
            <a:cxnLst>
              <a:cxn ang="0">
                <a:pos x="connsiteX0" y="connsiteY0"/>
              </a:cxn>
              <a:cxn ang="0">
                <a:pos x="connsiteX1" y="connsiteY1"/>
              </a:cxn>
              <a:cxn ang="0">
                <a:pos x="connsiteX2" y="connsiteY2"/>
              </a:cxn>
              <a:cxn ang="0">
                <a:pos x="connsiteX3" y="connsiteY3"/>
              </a:cxn>
            </a:cxnLst>
            <a:rect l="l" t="t" r="r" b="b"/>
            <a:pathLst>
              <a:path w="3107094" h="2362980">
                <a:moveTo>
                  <a:pt x="0" y="0"/>
                </a:moveTo>
                <a:lnTo>
                  <a:pt x="3107094" y="0"/>
                </a:lnTo>
                <a:lnTo>
                  <a:pt x="3107094" y="2362980"/>
                </a:lnTo>
                <a:lnTo>
                  <a:pt x="0" y="2362980"/>
                </a:lnTo>
                <a:close/>
              </a:path>
            </a:pathLst>
          </a:custGeom>
        </p:spPr>
      </p:pic>
      <p:pic>
        <p:nvPicPr>
          <p:cNvPr id="14" name="Picture 13">
            <a:extLst>
              <a:ext uri="{FF2B5EF4-FFF2-40B4-BE49-F238E27FC236}">
                <a16:creationId xmlns:a16="http://schemas.microsoft.com/office/drawing/2014/main" id="{44BD88E7-56A6-4719-878F-D8994BEA02FC}"/>
              </a:ext>
            </a:extLst>
          </p:cNvPr>
          <p:cNvPicPr>
            <a:picLocks noChangeAspect="1"/>
          </p:cNvPicPr>
          <p:nvPr userDrawn="1"/>
        </p:nvPicPr>
        <p:blipFill>
          <a:blip r:embed="rId2">
            <a:extLst>
              <a:ext uri="{28A0092B-C50C-407E-A947-70E740481C1C}">
                <a14:useLocalDpi xmlns:a14="http://schemas.microsoft.com/office/drawing/2010/main" val="0"/>
              </a:ext>
            </a:extLst>
          </a:blip>
          <a:srcRect l="6112" t="57797" r="68403" b="7747"/>
          <a:stretch>
            <a:fillRect/>
          </a:stretch>
        </p:blipFill>
        <p:spPr>
          <a:xfrm>
            <a:off x="745154" y="3963724"/>
            <a:ext cx="3107094" cy="2362980"/>
          </a:xfrm>
          <a:custGeom>
            <a:avLst/>
            <a:gdLst>
              <a:gd name="connsiteX0" fmla="*/ 0 w 3107094"/>
              <a:gd name="connsiteY0" fmla="*/ 0 h 2362980"/>
              <a:gd name="connsiteX1" fmla="*/ 3107094 w 3107094"/>
              <a:gd name="connsiteY1" fmla="*/ 0 h 2362980"/>
              <a:gd name="connsiteX2" fmla="*/ 3107094 w 3107094"/>
              <a:gd name="connsiteY2" fmla="*/ 2362980 h 2362980"/>
              <a:gd name="connsiteX3" fmla="*/ 0 w 3107094"/>
              <a:gd name="connsiteY3" fmla="*/ 2362980 h 2362980"/>
            </a:gdLst>
            <a:ahLst/>
            <a:cxnLst>
              <a:cxn ang="0">
                <a:pos x="connsiteX0" y="connsiteY0"/>
              </a:cxn>
              <a:cxn ang="0">
                <a:pos x="connsiteX1" y="connsiteY1"/>
              </a:cxn>
              <a:cxn ang="0">
                <a:pos x="connsiteX2" y="connsiteY2"/>
              </a:cxn>
              <a:cxn ang="0">
                <a:pos x="connsiteX3" y="connsiteY3"/>
              </a:cxn>
            </a:cxnLst>
            <a:rect l="l" t="t" r="r" b="b"/>
            <a:pathLst>
              <a:path w="3107094" h="2362980">
                <a:moveTo>
                  <a:pt x="0" y="0"/>
                </a:moveTo>
                <a:lnTo>
                  <a:pt x="3107094" y="0"/>
                </a:lnTo>
                <a:lnTo>
                  <a:pt x="3107094" y="2362980"/>
                </a:lnTo>
                <a:lnTo>
                  <a:pt x="0" y="2362980"/>
                </a:lnTo>
                <a:close/>
              </a:path>
            </a:pathLst>
          </a:custGeom>
        </p:spPr>
      </p:pic>
      <p:pic>
        <p:nvPicPr>
          <p:cNvPr id="17" name="Picture 16">
            <a:extLst>
              <a:ext uri="{FF2B5EF4-FFF2-40B4-BE49-F238E27FC236}">
                <a16:creationId xmlns:a16="http://schemas.microsoft.com/office/drawing/2014/main" id="{24C4C9F5-0E07-40AF-B9F9-C65225782809}"/>
              </a:ext>
            </a:extLst>
          </p:cNvPr>
          <p:cNvPicPr>
            <a:picLocks noChangeAspect="1"/>
          </p:cNvPicPr>
          <p:nvPr userDrawn="1"/>
        </p:nvPicPr>
        <p:blipFill>
          <a:blip r:embed="rId2">
            <a:extLst>
              <a:ext uri="{28A0092B-C50C-407E-A947-70E740481C1C}">
                <a14:useLocalDpi xmlns:a14="http://schemas.microsoft.com/office/drawing/2010/main" val="0"/>
              </a:ext>
            </a:extLst>
          </a:blip>
          <a:srcRect l="32944" t="47670" r="41571" b="17875"/>
          <a:stretch>
            <a:fillRect/>
          </a:stretch>
        </p:blipFill>
        <p:spPr>
          <a:xfrm>
            <a:off x="4016552" y="3269179"/>
            <a:ext cx="3107094" cy="2362980"/>
          </a:xfrm>
          <a:custGeom>
            <a:avLst/>
            <a:gdLst>
              <a:gd name="connsiteX0" fmla="*/ 0 w 3107094"/>
              <a:gd name="connsiteY0" fmla="*/ 0 h 2362980"/>
              <a:gd name="connsiteX1" fmla="*/ 3107094 w 3107094"/>
              <a:gd name="connsiteY1" fmla="*/ 0 h 2362980"/>
              <a:gd name="connsiteX2" fmla="*/ 3107094 w 3107094"/>
              <a:gd name="connsiteY2" fmla="*/ 2362980 h 2362980"/>
              <a:gd name="connsiteX3" fmla="*/ 0 w 3107094"/>
              <a:gd name="connsiteY3" fmla="*/ 2362980 h 2362980"/>
            </a:gdLst>
            <a:ahLst/>
            <a:cxnLst>
              <a:cxn ang="0">
                <a:pos x="connsiteX0" y="connsiteY0"/>
              </a:cxn>
              <a:cxn ang="0">
                <a:pos x="connsiteX1" y="connsiteY1"/>
              </a:cxn>
              <a:cxn ang="0">
                <a:pos x="connsiteX2" y="connsiteY2"/>
              </a:cxn>
              <a:cxn ang="0">
                <a:pos x="connsiteX3" y="connsiteY3"/>
              </a:cxn>
            </a:cxnLst>
            <a:rect l="l" t="t" r="r" b="b"/>
            <a:pathLst>
              <a:path w="3107094" h="2362980">
                <a:moveTo>
                  <a:pt x="0" y="0"/>
                </a:moveTo>
                <a:lnTo>
                  <a:pt x="3107094" y="0"/>
                </a:lnTo>
                <a:lnTo>
                  <a:pt x="3107094" y="2362980"/>
                </a:lnTo>
                <a:lnTo>
                  <a:pt x="0" y="2362980"/>
                </a:lnTo>
                <a:close/>
              </a:path>
            </a:pathLst>
          </a:custGeom>
        </p:spPr>
      </p:pic>
    </p:spTree>
    <p:extLst>
      <p:ext uri="{BB962C8B-B14F-4D97-AF65-F5344CB8AC3E}">
        <p14:creationId xmlns:p14="http://schemas.microsoft.com/office/powerpoint/2010/main" val="29861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68B9-C88D-4E06-923F-E72667672059}"/>
              </a:ext>
            </a:extLst>
          </p:cNvPr>
          <p:cNvPicPr>
            <a:picLocks noChangeAspect="1"/>
          </p:cNvPicPr>
          <p:nvPr userDrawn="1"/>
        </p:nvPicPr>
        <p:blipFill>
          <a:blip r:embed="rId2">
            <a:extLst>
              <a:ext uri="{28A0092B-C50C-407E-A947-70E740481C1C}">
                <a14:useLocalDpi xmlns:a14="http://schemas.microsoft.com/office/drawing/2010/main" val="0"/>
              </a:ext>
            </a:extLst>
          </a:blip>
          <a:srcRect t="10545" r="6080"/>
          <a:stretch>
            <a:fillRect/>
          </a:stretch>
        </p:blipFill>
        <p:spPr>
          <a:xfrm>
            <a:off x="1" y="723210"/>
            <a:ext cx="11450698" cy="6134791"/>
          </a:xfrm>
          <a:custGeom>
            <a:avLst/>
            <a:gdLst>
              <a:gd name="connsiteX0" fmla="*/ 0 w 11450698"/>
              <a:gd name="connsiteY0" fmla="*/ 0 h 6134791"/>
              <a:gd name="connsiteX1" fmla="*/ 11450698 w 11450698"/>
              <a:gd name="connsiteY1" fmla="*/ 0 h 6134791"/>
              <a:gd name="connsiteX2" fmla="*/ 11450698 w 11450698"/>
              <a:gd name="connsiteY2" fmla="*/ 6134791 h 6134791"/>
              <a:gd name="connsiteX3" fmla="*/ 0 w 11450698"/>
              <a:gd name="connsiteY3" fmla="*/ 6134791 h 6134791"/>
            </a:gdLst>
            <a:ahLst/>
            <a:cxnLst>
              <a:cxn ang="0">
                <a:pos x="connsiteX0" y="connsiteY0"/>
              </a:cxn>
              <a:cxn ang="0">
                <a:pos x="connsiteX1" y="connsiteY1"/>
              </a:cxn>
              <a:cxn ang="0">
                <a:pos x="connsiteX2" y="connsiteY2"/>
              </a:cxn>
              <a:cxn ang="0">
                <a:pos x="connsiteX3" y="connsiteY3"/>
              </a:cxn>
            </a:cxnLst>
            <a:rect l="l" t="t" r="r" b="b"/>
            <a:pathLst>
              <a:path w="11450698" h="6134791">
                <a:moveTo>
                  <a:pt x="0" y="0"/>
                </a:moveTo>
                <a:lnTo>
                  <a:pt x="11450698" y="0"/>
                </a:lnTo>
                <a:lnTo>
                  <a:pt x="11450698" y="6134791"/>
                </a:lnTo>
                <a:lnTo>
                  <a:pt x="0" y="6134791"/>
                </a:lnTo>
                <a:close/>
              </a:path>
            </a:pathLst>
          </a:custGeom>
        </p:spPr>
      </p:pic>
    </p:spTree>
    <p:extLst>
      <p:ext uri="{BB962C8B-B14F-4D97-AF65-F5344CB8AC3E}">
        <p14:creationId xmlns:p14="http://schemas.microsoft.com/office/powerpoint/2010/main" val="173670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006825-BC4E-4E02-B77A-D273F366080D}"/>
              </a:ext>
            </a:extLst>
          </p:cNvPr>
          <p:cNvPicPr>
            <a:picLocks noChangeAspect="1"/>
          </p:cNvPicPr>
          <p:nvPr userDrawn="1"/>
        </p:nvPicPr>
        <p:blipFill>
          <a:blip r:embed="rId2">
            <a:extLst>
              <a:ext uri="{28A0092B-C50C-407E-A947-70E740481C1C}">
                <a14:useLocalDpi xmlns:a14="http://schemas.microsoft.com/office/drawing/2010/main" val="0"/>
              </a:ext>
            </a:extLst>
          </a:blip>
          <a:srcRect l="45310" r="30480" b="34392"/>
          <a:stretch>
            <a:fillRect/>
          </a:stretch>
        </p:blipFill>
        <p:spPr>
          <a:xfrm>
            <a:off x="5524203" y="0"/>
            <a:ext cx="2951734" cy="4499428"/>
          </a:xfrm>
          <a:custGeom>
            <a:avLst/>
            <a:gdLst>
              <a:gd name="connsiteX0" fmla="*/ 0 w 2951734"/>
              <a:gd name="connsiteY0" fmla="*/ 0 h 4499428"/>
              <a:gd name="connsiteX1" fmla="*/ 2951734 w 2951734"/>
              <a:gd name="connsiteY1" fmla="*/ 0 h 4499428"/>
              <a:gd name="connsiteX2" fmla="*/ 2951734 w 2951734"/>
              <a:gd name="connsiteY2" fmla="*/ 4499428 h 4499428"/>
              <a:gd name="connsiteX3" fmla="*/ 0 w 2951734"/>
              <a:gd name="connsiteY3" fmla="*/ 4499428 h 4499428"/>
            </a:gdLst>
            <a:ahLst/>
            <a:cxnLst>
              <a:cxn ang="0">
                <a:pos x="connsiteX0" y="connsiteY0"/>
              </a:cxn>
              <a:cxn ang="0">
                <a:pos x="connsiteX1" y="connsiteY1"/>
              </a:cxn>
              <a:cxn ang="0">
                <a:pos x="connsiteX2" y="connsiteY2"/>
              </a:cxn>
              <a:cxn ang="0">
                <a:pos x="connsiteX3" y="connsiteY3"/>
              </a:cxn>
            </a:cxnLst>
            <a:rect l="l" t="t" r="r" b="b"/>
            <a:pathLst>
              <a:path w="2951734" h="4499428">
                <a:moveTo>
                  <a:pt x="0" y="0"/>
                </a:moveTo>
                <a:lnTo>
                  <a:pt x="2951734" y="0"/>
                </a:lnTo>
                <a:lnTo>
                  <a:pt x="2951734" y="4499428"/>
                </a:lnTo>
                <a:lnTo>
                  <a:pt x="0" y="4499428"/>
                </a:lnTo>
                <a:close/>
              </a:path>
            </a:pathLst>
          </a:custGeom>
        </p:spPr>
      </p:pic>
      <p:pic>
        <p:nvPicPr>
          <p:cNvPr id="10" name="Picture 9">
            <a:extLst>
              <a:ext uri="{FF2B5EF4-FFF2-40B4-BE49-F238E27FC236}">
                <a16:creationId xmlns:a16="http://schemas.microsoft.com/office/drawing/2014/main" id="{D625AC58-CD7E-477B-8145-D2B25C0C7CFB}"/>
              </a:ext>
            </a:extLst>
          </p:cNvPr>
          <p:cNvPicPr>
            <a:picLocks noChangeAspect="1"/>
          </p:cNvPicPr>
          <p:nvPr userDrawn="1"/>
        </p:nvPicPr>
        <p:blipFill>
          <a:blip r:embed="rId2">
            <a:extLst>
              <a:ext uri="{28A0092B-C50C-407E-A947-70E740481C1C}">
                <a14:useLocalDpi xmlns:a14="http://schemas.microsoft.com/office/drawing/2010/main" val="0"/>
              </a:ext>
            </a:extLst>
          </a:blip>
          <a:srcRect l="70385" r="5405" b="50625"/>
          <a:stretch>
            <a:fillRect/>
          </a:stretch>
        </p:blipFill>
        <p:spPr>
          <a:xfrm>
            <a:off x="8581300" y="1"/>
            <a:ext cx="2951734" cy="3386125"/>
          </a:xfrm>
          <a:custGeom>
            <a:avLst/>
            <a:gdLst>
              <a:gd name="connsiteX0" fmla="*/ 0 w 2951734"/>
              <a:gd name="connsiteY0" fmla="*/ 0 h 3386125"/>
              <a:gd name="connsiteX1" fmla="*/ 2951734 w 2951734"/>
              <a:gd name="connsiteY1" fmla="*/ 0 h 3386125"/>
              <a:gd name="connsiteX2" fmla="*/ 2951734 w 2951734"/>
              <a:gd name="connsiteY2" fmla="*/ 3386125 h 3386125"/>
              <a:gd name="connsiteX3" fmla="*/ 0 w 2951734"/>
              <a:gd name="connsiteY3" fmla="*/ 3386125 h 3386125"/>
            </a:gdLst>
            <a:ahLst/>
            <a:cxnLst>
              <a:cxn ang="0">
                <a:pos x="connsiteX0" y="connsiteY0"/>
              </a:cxn>
              <a:cxn ang="0">
                <a:pos x="connsiteX1" y="connsiteY1"/>
              </a:cxn>
              <a:cxn ang="0">
                <a:pos x="connsiteX2" y="connsiteY2"/>
              </a:cxn>
              <a:cxn ang="0">
                <a:pos x="connsiteX3" y="connsiteY3"/>
              </a:cxn>
            </a:cxnLst>
            <a:rect l="l" t="t" r="r" b="b"/>
            <a:pathLst>
              <a:path w="2951734" h="3386125">
                <a:moveTo>
                  <a:pt x="0" y="0"/>
                </a:moveTo>
                <a:lnTo>
                  <a:pt x="2951734" y="0"/>
                </a:lnTo>
                <a:lnTo>
                  <a:pt x="2951734" y="3386125"/>
                </a:lnTo>
                <a:lnTo>
                  <a:pt x="0" y="3386125"/>
                </a:lnTo>
                <a:close/>
              </a:path>
            </a:pathLst>
          </a:custGeom>
        </p:spPr>
      </p:pic>
      <p:pic>
        <p:nvPicPr>
          <p:cNvPr id="13" name="Picture 12">
            <a:extLst>
              <a:ext uri="{FF2B5EF4-FFF2-40B4-BE49-F238E27FC236}">
                <a16:creationId xmlns:a16="http://schemas.microsoft.com/office/drawing/2014/main" id="{008D405F-DB4B-470E-93FF-CDB8DEC28721}"/>
              </a:ext>
            </a:extLst>
          </p:cNvPr>
          <p:cNvPicPr>
            <a:picLocks noChangeAspect="1"/>
          </p:cNvPicPr>
          <p:nvPr userDrawn="1"/>
        </p:nvPicPr>
        <p:blipFill>
          <a:blip r:embed="rId2">
            <a:extLst>
              <a:ext uri="{28A0092B-C50C-407E-A947-70E740481C1C}">
                <a14:useLocalDpi xmlns:a14="http://schemas.microsoft.com/office/drawing/2010/main" val="0"/>
              </a:ext>
            </a:extLst>
          </a:blip>
          <a:srcRect l="70385" t="50914" r="5405"/>
          <a:stretch>
            <a:fillRect/>
          </a:stretch>
        </p:blipFill>
        <p:spPr>
          <a:xfrm>
            <a:off x="8581300" y="3491652"/>
            <a:ext cx="2951734" cy="3366348"/>
          </a:xfrm>
          <a:custGeom>
            <a:avLst/>
            <a:gdLst>
              <a:gd name="connsiteX0" fmla="*/ 0 w 2951734"/>
              <a:gd name="connsiteY0" fmla="*/ 0 h 3366348"/>
              <a:gd name="connsiteX1" fmla="*/ 2951734 w 2951734"/>
              <a:gd name="connsiteY1" fmla="*/ 0 h 3366348"/>
              <a:gd name="connsiteX2" fmla="*/ 2951734 w 2951734"/>
              <a:gd name="connsiteY2" fmla="*/ 3366348 h 3366348"/>
              <a:gd name="connsiteX3" fmla="*/ 0 w 2951734"/>
              <a:gd name="connsiteY3" fmla="*/ 3366348 h 3366348"/>
            </a:gdLst>
            <a:ahLst/>
            <a:cxnLst>
              <a:cxn ang="0">
                <a:pos x="connsiteX0" y="connsiteY0"/>
              </a:cxn>
              <a:cxn ang="0">
                <a:pos x="connsiteX1" y="connsiteY1"/>
              </a:cxn>
              <a:cxn ang="0">
                <a:pos x="connsiteX2" y="connsiteY2"/>
              </a:cxn>
              <a:cxn ang="0">
                <a:pos x="connsiteX3" y="connsiteY3"/>
              </a:cxn>
            </a:cxnLst>
            <a:rect l="l" t="t" r="r" b="b"/>
            <a:pathLst>
              <a:path w="2951734" h="3366348">
                <a:moveTo>
                  <a:pt x="0" y="0"/>
                </a:moveTo>
                <a:lnTo>
                  <a:pt x="2951734" y="0"/>
                </a:lnTo>
                <a:lnTo>
                  <a:pt x="2951734" y="3366348"/>
                </a:lnTo>
                <a:lnTo>
                  <a:pt x="0" y="3366348"/>
                </a:lnTo>
                <a:close/>
              </a:path>
            </a:pathLst>
          </a:custGeom>
        </p:spPr>
      </p:pic>
    </p:spTree>
    <p:extLst>
      <p:ext uri="{BB962C8B-B14F-4D97-AF65-F5344CB8AC3E}">
        <p14:creationId xmlns:p14="http://schemas.microsoft.com/office/powerpoint/2010/main" val="353158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4CFCBD-19A3-4136-87AC-3E6113F163AB}"/>
              </a:ext>
            </a:extLst>
          </p:cNvPr>
          <p:cNvPicPr>
            <a:picLocks noChangeAspect="1"/>
          </p:cNvPicPr>
          <p:nvPr userDrawn="1"/>
        </p:nvPicPr>
        <p:blipFill>
          <a:blip r:embed="rId2">
            <a:extLst>
              <a:ext uri="{28A0092B-C50C-407E-A947-70E740481C1C}">
                <a14:useLocalDpi xmlns:a14="http://schemas.microsoft.com/office/drawing/2010/main" val="0"/>
              </a:ext>
            </a:extLst>
          </a:blip>
          <a:srcRect l="69134" t="50000" b="11186"/>
          <a:stretch>
            <a:fillRect/>
          </a:stretch>
        </p:blipFill>
        <p:spPr>
          <a:xfrm>
            <a:off x="8428785" y="3429000"/>
            <a:ext cx="3763215" cy="2661839"/>
          </a:xfrm>
          <a:custGeom>
            <a:avLst/>
            <a:gdLst>
              <a:gd name="connsiteX0" fmla="*/ 0 w 3763215"/>
              <a:gd name="connsiteY0" fmla="*/ 0 h 2661839"/>
              <a:gd name="connsiteX1" fmla="*/ 3763215 w 3763215"/>
              <a:gd name="connsiteY1" fmla="*/ 0 h 2661839"/>
              <a:gd name="connsiteX2" fmla="*/ 3763215 w 3763215"/>
              <a:gd name="connsiteY2" fmla="*/ 2661839 h 2661839"/>
              <a:gd name="connsiteX3" fmla="*/ 0 w 3763215"/>
              <a:gd name="connsiteY3" fmla="*/ 2661839 h 2661839"/>
            </a:gdLst>
            <a:ahLst/>
            <a:cxnLst>
              <a:cxn ang="0">
                <a:pos x="connsiteX0" y="connsiteY0"/>
              </a:cxn>
              <a:cxn ang="0">
                <a:pos x="connsiteX1" y="connsiteY1"/>
              </a:cxn>
              <a:cxn ang="0">
                <a:pos x="connsiteX2" y="connsiteY2"/>
              </a:cxn>
              <a:cxn ang="0">
                <a:pos x="connsiteX3" y="connsiteY3"/>
              </a:cxn>
            </a:cxnLst>
            <a:rect l="l" t="t" r="r" b="b"/>
            <a:pathLst>
              <a:path w="3763215" h="2661839">
                <a:moveTo>
                  <a:pt x="0" y="0"/>
                </a:moveTo>
                <a:lnTo>
                  <a:pt x="3763215" y="0"/>
                </a:lnTo>
                <a:lnTo>
                  <a:pt x="3763215" y="2661839"/>
                </a:lnTo>
                <a:lnTo>
                  <a:pt x="0" y="2661839"/>
                </a:lnTo>
                <a:close/>
              </a:path>
            </a:pathLst>
          </a:custGeom>
        </p:spPr>
      </p:pic>
      <p:pic>
        <p:nvPicPr>
          <p:cNvPr id="10" name="Picture 9">
            <a:extLst>
              <a:ext uri="{FF2B5EF4-FFF2-40B4-BE49-F238E27FC236}">
                <a16:creationId xmlns:a16="http://schemas.microsoft.com/office/drawing/2014/main" id="{8D0D1C76-9A96-422C-9EDF-8D58630D95D9}"/>
              </a:ext>
            </a:extLst>
          </p:cNvPr>
          <p:cNvPicPr>
            <a:picLocks noChangeAspect="1"/>
          </p:cNvPicPr>
          <p:nvPr userDrawn="1"/>
        </p:nvPicPr>
        <p:blipFill>
          <a:blip r:embed="rId2">
            <a:extLst>
              <a:ext uri="{28A0092B-C50C-407E-A947-70E740481C1C}">
                <a14:useLocalDpi xmlns:a14="http://schemas.microsoft.com/office/drawing/2010/main" val="0"/>
              </a:ext>
            </a:extLst>
          </a:blip>
          <a:srcRect l="37407" t="59271" r="31727" b="1916"/>
          <a:stretch>
            <a:fillRect/>
          </a:stretch>
        </p:blipFill>
        <p:spPr>
          <a:xfrm>
            <a:off x="4560668" y="4064774"/>
            <a:ext cx="3763215" cy="2661839"/>
          </a:xfrm>
          <a:custGeom>
            <a:avLst/>
            <a:gdLst>
              <a:gd name="connsiteX0" fmla="*/ 0 w 3763215"/>
              <a:gd name="connsiteY0" fmla="*/ 0 h 2661839"/>
              <a:gd name="connsiteX1" fmla="*/ 3763215 w 3763215"/>
              <a:gd name="connsiteY1" fmla="*/ 0 h 2661839"/>
              <a:gd name="connsiteX2" fmla="*/ 3763215 w 3763215"/>
              <a:gd name="connsiteY2" fmla="*/ 2661839 h 2661839"/>
              <a:gd name="connsiteX3" fmla="*/ 0 w 3763215"/>
              <a:gd name="connsiteY3" fmla="*/ 2661839 h 2661839"/>
            </a:gdLst>
            <a:ahLst/>
            <a:cxnLst>
              <a:cxn ang="0">
                <a:pos x="connsiteX0" y="connsiteY0"/>
              </a:cxn>
              <a:cxn ang="0">
                <a:pos x="connsiteX1" y="connsiteY1"/>
              </a:cxn>
              <a:cxn ang="0">
                <a:pos x="connsiteX2" y="connsiteY2"/>
              </a:cxn>
              <a:cxn ang="0">
                <a:pos x="connsiteX3" y="connsiteY3"/>
              </a:cxn>
            </a:cxnLst>
            <a:rect l="l" t="t" r="r" b="b"/>
            <a:pathLst>
              <a:path w="3763215" h="2661839">
                <a:moveTo>
                  <a:pt x="0" y="0"/>
                </a:moveTo>
                <a:lnTo>
                  <a:pt x="3763215" y="0"/>
                </a:lnTo>
                <a:lnTo>
                  <a:pt x="3763215" y="2661839"/>
                </a:lnTo>
                <a:lnTo>
                  <a:pt x="0" y="2661839"/>
                </a:lnTo>
                <a:close/>
              </a:path>
            </a:pathLst>
          </a:custGeom>
        </p:spPr>
      </p:pic>
      <p:pic>
        <p:nvPicPr>
          <p:cNvPr id="13" name="Picture 12">
            <a:extLst>
              <a:ext uri="{FF2B5EF4-FFF2-40B4-BE49-F238E27FC236}">
                <a16:creationId xmlns:a16="http://schemas.microsoft.com/office/drawing/2014/main" id="{9F924141-1133-4046-84DC-5E1BA180631D}"/>
              </a:ext>
            </a:extLst>
          </p:cNvPr>
          <p:cNvPicPr>
            <a:picLocks noChangeAspect="1"/>
          </p:cNvPicPr>
          <p:nvPr userDrawn="1"/>
        </p:nvPicPr>
        <p:blipFill>
          <a:blip r:embed="rId2">
            <a:extLst>
              <a:ext uri="{28A0092B-C50C-407E-A947-70E740481C1C}">
                <a14:useLocalDpi xmlns:a14="http://schemas.microsoft.com/office/drawing/2010/main" val="0"/>
              </a:ext>
            </a:extLst>
          </a:blip>
          <a:srcRect l="5575" t="50000" r="63559" b="11186"/>
          <a:stretch>
            <a:fillRect/>
          </a:stretch>
        </p:blipFill>
        <p:spPr>
          <a:xfrm>
            <a:off x="679727" y="3429000"/>
            <a:ext cx="3763215" cy="2661839"/>
          </a:xfrm>
          <a:custGeom>
            <a:avLst/>
            <a:gdLst>
              <a:gd name="connsiteX0" fmla="*/ 0 w 3763215"/>
              <a:gd name="connsiteY0" fmla="*/ 0 h 2661839"/>
              <a:gd name="connsiteX1" fmla="*/ 3763215 w 3763215"/>
              <a:gd name="connsiteY1" fmla="*/ 0 h 2661839"/>
              <a:gd name="connsiteX2" fmla="*/ 3763215 w 3763215"/>
              <a:gd name="connsiteY2" fmla="*/ 2661839 h 2661839"/>
              <a:gd name="connsiteX3" fmla="*/ 0 w 3763215"/>
              <a:gd name="connsiteY3" fmla="*/ 2661839 h 2661839"/>
            </a:gdLst>
            <a:ahLst/>
            <a:cxnLst>
              <a:cxn ang="0">
                <a:pos x="connsiteX0" y="connsiteY0"/>
              </a:cxn>
              <a:cxn ang="0">
                <a:pos x="connsiteX1" y="connsiteY1"/>
              </a:cxn>
              <a:cxn ang="0">
                <a:pos x="connsiteX2" y="connsiteY2"/>
              </a:cxn>
              <a:cxn ang="0">
                <a:pos x="connsiteX3" y="connsiteY3"/>
              </a:cxn>
            </a:cxnLst>
            <a:rect l="l" t="t" r="r" b="b"/>
            <a:pathLst>
              <a:path w="3763215" h="2661839">
                <a:moveTo>
                  <a:pt x="0" y="0"/>
                </a:moveTo>
                <a:lnTo>
                  <a:pt x="3763215" y="0"/>
                </a:lnTo>
                <a:lnTo>
                  <a:pt x="3763215" y="2661839"/>
                </a:lnTo>
                <a:lnTo>
                  <a:pt x="0" y="2661839"/>
                </a:lnTo>
                <a:close/>
              </a:path>
            </a:pathLst>
          </a:custGeom>
        </p:spPr>
      </p:pic>
    </p:spTree>
    <p:extLst>
      <p:ext uri="{BB962C8B-B14F-4D97-AF65-F5344CB8AC3E}">
        <p14:creationId xmlns:p14="http://schemas.microsoft.com/office/powerpoint/2010/main" val="144189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0185D0-ACF2-4539-90C9-A2622FB021AE}"/>
              </a:ext>
            </a:extLst>
          </p:cNvPr>
          <p:cNvPicPr>
            <a:picLocks noChangeAspect="1"/>
          </p:cNvPicPr>
          <p:nvPr userDrawn="1"/>
        </p:nvPicPr>
        <p:blipFill>
          <a:blip r:embed="rId2">
            <a:extLst>
              <a:ext uri="{28A0092B-C50C-407E-A947-70E740481C1C}">
                <a14:useLocalDpi xmlns:a14="http://schemas.microsoft.com/office/drawing/2010/main" val="0"/>
              </a:ext>
            </a:extLst>
          </a:blip>
          <a:srcRect l="45310" r="30480" b="41"/>
          <a:stretch>
            <a:fillRect/>
          </a:stretch>
        </p:blipFill>
        <p:spPr>
          <a:xfrm>
            <a:off x="5524203" y="0"/>
            <a:ext cx="2951734" cy="6855202"/>
          </a:xfrm>
          <a:custGeom>
            <a:avLst/>
            <a:gdLst>
              <a:gd name="connsiteX0" fmla="*/ 0 w 2951734"/>
              <a:gd name="connsiteY0" fmla="*/ 0 h 6855202"/>
              <a:gd name="connsiteX1" fmla="*/ 2951734 w 2951734"/>
              <a:gd name="connsiteY1" fmla="*/ 0 h 6855202"/>
              <a:gd name="connsiteX2" fmla="*/ 2951734 w 2951734"/>
              <a:gd name="connsiteY2" fmla="*/ 6855202 h 6855202"/>
              <a:gd name="connsiteX3" fmla="*/ 0 w 2951734"/>
              <a:gd name="connsiteY3" fmla="*/ 6855202 h 6855202"/>
            </a:gdLst>
            <a:ahLst/>
            <a:cxnLst>
              <a:cxn ang="0">
                <a:pos x="connsiteX0" y="connsiteY0"/>
              </a:cxn>
              <a:cxn ang="0">
                <a:pos x="connsiteX1" y="connsiteY1"/>
              </a:cxn>
              <a:cxn ang="0">
                <a:pos x="connsiteX2" y="connsiteY2"/>
              </a:cxn>
              <a:cxn ang="0">
                <a:pos x="connsiteX3" y="connsiteY3"/>
              </a:cxn>
            </a:cxnLst>
            <a:rect l="l" t="t" r="r" b="b"/>
            <a:pathLst>
              <a:path w="2951734" h="6855202">
                <a:moveTo>
                  <a:pt x="0" y="0"/>
                </a:moveTo>
                <a:lnTo>
                  <a:pt x="2951734" y="0"/>
                </a:lnTo>
                <a:lnTo>
                  <a:pt x="2951734" y="6855202"/>
                </a:lnTo>
                <a:lnTo>
                  <a:pt x="0" y="6855202"/>
                </a:lnTo>
                <a:close/>
              </a:path>
            </a:pathLst>
          </a:custGeom>
        </p:spPr>
      </p:pic>
      <p:pic>
        <p:nvPicPr>
          <p:cNvPr id="10" name="Picture 9">
            <a:extLst>
              <a:ext uri="{FF2B5EF4-FFF2-40B4-BE49-F238E27FC236}">
                <a16:creationId xmlns:a16="http://schemas.microsoft.com/office/drawing/2014/main" id="{F15AAAE5-4E20-408B-AA5E-006ABE32F809}"/>
              </a:ext>
            </a:extLst>
          </p:cNvPr>
          <p:cNvPicPr>
            <a:picLocks noChangeAspect="1"/>
          </p:cNvPicPr>
          <p:nvPr userDrawn="1"/>
        </p:nvPicPr>
        <p:blipFill>
          <a:blip r:embed="rId2">
            <a:extLst>
              <a:ext uri="{28A0092B-C50C-407E-A947-70E740481C1C}">
                <a14:useLocalDpi xmlns:a14="http://schemas.microsoft.com/office/drawing/2010/main" val="0"/>
              </a:ext>
            </a:extLst>
          </a:blip>
          <a:srcRect l="70385" r="5405" b="50625"/>
          <a:stretch>
            <a:fillRect/>
          </a:stretch>
        </p:blipFill>
        <p:spPr>
          <a:xfrm>
            <a:off x="8581300" y="1"/>
            <a:ext cx="2951734" cy="3386125"/>
          </a:xfrm>
          <a:custGeom>
            <a:avLst/>
            <a:gdLst>
              <a:gd name="connsiteX0" fmla="*/ 0 w 2951734"/>
              <a:gd name="connsiteY0" fmla="*/ 0 h 3386125"/>
              <a:gd name="connsiteX1" fmla="*/ 2951734 w 2951734"/>
              <a:gd name="connsiteY1" fmla="*/ 0 h 3386125"/>
              <a:gd name="connsiteX2" fmla="*/ 2951734 w 2951734"/>
              <a:gd name="connsiteY2" fmla="*/ 3386125 h 3386125"/>
              <a:gd name="connsiteX3" fmla="*/ 0 w 2951734"/>
              <a:gd name="connsiteY3" fmla="*/ 3386125 h 3386125"/>
            </a:gdLst>
            <a:ahLst/>
            <a:cxnLst>
              <a:cxn ang="0">
                <a:pos x="connsiteX0" y="connsiteY0"/>
              </a:cxn>
              <a:cxn ang="0">
                <a:pos x="connsiteX1" y="connsiteY1"/>
              </a:cxn>
              <a:cxn ang="0">
                <a:pos x="connsiteX2" y="connsiteY2"/>
              </a:cxn>
              <a:cxn ang="0">
                <a:pos x="connsiteX3" y="connsiteY3"/>
              </a:cxn>
            </a:cxnLst>
            <a:rect l="l" t="t" r="r" b="b"/>
            <a:pathLst>
              <a:path w="2951734" h="3386125">
                <a:moveTo>
                  <a:pt x="0" y="0"/>
                </a:moveTo>
                <a:lnTo>
                  <a:pt x="2951734" y="0"/>
                </a:lnTo>
                <a:lnTo>
                  <a:pt x="2951734" y="3386125"/>
                </a:lnTo>
                <a:lnTo>
                  <a:pt x="0" y="3386125"/>
                </a:lnTo>
                <a:close/>
              </a:path>
            </a:pathLst>
          </a:custGeom>
        </p:spPr>
      </p:pic>
      <p:pic>
        <p:nvPicPr>
          <p:cNvPr id="13" name="Picture 12">
            <a:extLst>
              <a:ext uri="{FF2B5EF4-FFF2-40B4-BE49-F238E27FC236}">
                <a16:creationId xmlns:a16="http://schemas.microsoft.com/office/drawing/2014/main" id="{89979917-9E4A-4495-81E5-BD50689731D3}"/>
              </a:ext>
            </a:extLst>
          </p:cNvPr>
          <p:cNvPicPr>
            <a:picLocks noChangeAspect="1"/>
          </p:cNvPicPr>
          <p:nvPr userDrawn="1"/>
        </p:nvPicPr>
        <p:blipFill>
          <a:blip r:embed="rId2">
            <a:extLst>
              <a:ext uri="{28A0092B-C50C-407E-A947-70E740481C1C}">
                <a14:useLocalDpi xmlns:a14="http://schemas.microsoft.com/office/drawing/2010/main" val="0"/>
              </a:ext>
            </a:extLst>
          </a:blip>
          <a:srcRect l="70385" t="50914" r="5405"/>
          <a:stretch>
            <a:fillRect/>
          </a:stretch>
        </p:blipFill>
        <p:spPr>
          <a:xfrm>
            <a:off x="8581299" y="3491652"/>
            <a:ext cx="2951734" cy="3366348"/>
          </a:xfrm>
          <a:custGeom>
            <a:avLst/>
            <a:gdLst>
              <a:gd name="connsiteX0" fmla="*/ 0 w 2951734"/>
              <a:gd name="connsiteY0" fmla="*/ 0 h 3366348"/>
              <a:gd name="connsiteX1" fmla="*/ 2951734 w 2951734"/>
              <a:gd name="connsiteY1" fmla="*/ 0 h 3366348"/>
              <a:gd name="connsiteX2" fmla="*/ 2951734 w 2951734"/>
              <a:gd name="connsiteY2" fmla="*/ 3366348 h 3366348"/>
              <a:gd name="connsiteX3" fmla="*/ 0 w 2951734"/>
              <a:gd name="connsiteY3" fmla="*/ 3366348 h 3366348"/>
            </a:gdLst>
            <a:ahLst/>
            <a:cxnLst>
              <a:cxn ang="0">
                <a:pos x="connsiteX0" y="connsiteY0"/>
              </a:cxn>
              <a:cxn ang="0">
                <a:pos x="connsiteX1" y="connsiteY1"/>
              </a:cxn>
              <a:cxn ang="0">
                <a:pos x="connsiteX2" y="connsiteY2"/>
              </a:cxn>
              <a:cxn ang="0">
                <a:pos x="connsiteX3" y="connsiteY3"/>
              </a:cxn>
            </a:cxnLst>
            <a:rect l="l" t="t" r="r" b="b"/>
            <a:pathLst>
              <a:path w="2951734" h="3366348">
                <a:moveTo>
                  <a:pt x="0" y="0"/>
                </a:moveTo>
                <a:lnTo>
                  <a:pt x="2951734" y="0"/>
                </a:lnTo>
                <a:lnTo>
                  <a:pt x="2951734" y="3366348"/>
                </a:lnTo>
                <a:lnTo>
                  <a:pt x="0" y="3366348"/>
                </a:lnTo>
                <a:close/>
              </a:path>
            </a:pathLst>
          </a:custGeom>
        </p:spPr>
      </p:pic>
    </p:spTree>
    <p:extLst>
      <p:ext uri="{BB962C8B-B14F-4D97-AF65-F5344CB8AC3E}">
        <p14:creationId xmlns:p14="http://schemas.microsoft.com/office/powerpoint/2010/main" val="334203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63D027-22D5-444B-9FD7-8BBFD4A448C0}"/>
              </a:ext>
            </a:extLst>
          </p:cNvPr>
          <p:cNvPicPr>
            <a:picLocks noChangeAspect="1"/>
          </p:cNvPicPr>
          <p:nvPr userDrawn="1"/>
        </p:nvPicPr>
        <p:blipFill>
          <a:blip r:embed="rId2">
            <a:extLst>
              <a:ext uri="{28A0092B-C50C-407E-A947-70E740481C1C}">
                <a14:useLocalDpi xmlns:a14="http://schemas.microsoft.com/office/drawing/2010/main" val="0"/>
              </a:ext>
            </a:extLst>
          </a:blip>
          <a:srcRect l="49348" t="62123" r="30067"/>
          <a:stretch>
            <a:fillRect/>
          </a:stretch>
        </p:blipFill>
        <p:spPr>
          <a:xfrm>
            <a:off x="6016510" y="4260418"/>
            <a:ext cx="2509686" cy="2597582"/>
          </a:xfrm>
          <a:custGeom>
            <a:avLst/>
            <a:gdLst>
              <a:gd name="connsiteX0" fmla="*/ 0 w 2509686"/>
              <a:gd name="connsiteY0" fmla="*/ 0 h 2597582"/>
              <a:gd name="connsiteX1" fmla="*/ 2509686 w 2509686"/>
              <a:gd name="connsiteY1" fmla="*/ 0 h 2597582"/>
              <a:gd name="connsiteX2" fmla="*/ 2509686 w 2509686"/>
              <a:gd name="connsiteY2" fmla="*/ 2597582 h 2597582"/>
              <a:gd name="connsiteX3" fmla="*/ 0 w 2509686"/>
              <a:gd name="connsiteY3" fmla="*/ 2597582 h 2597582"/>
            </a:gdLst>
            <a:ahLst/>
            <a:cxnLst>
              <a:cxn ang="0">
                <a:pos x="connsiteX0" y="connsiteY0"/>
              </a:cxn>
              <a:cxn ang="0">
                <a:pos x="connsiteX1" y="connsiteY1"/>
              </a:cxn>
              <a:cxn ang="0">
                <a:pos x="connsiteX2" y="connsiteY2"/>
              </a:cxn>
              <a:cxn ang="0">
                <a:pos x="connsiteX3" y="connsiteY3"/>
              </a:cxn>
            </a:cxnLst>
            <a:rect l="l" t="t" r="r" b="b"/>
            <a:pathLst>
              <a:path w="2509686" h="2597582">
                <a:moveTo>
                  <a:pt x="0" y="0"/>
                </a:moveTo>
                <a:lnTo>
                  <a:pt x="2509686" y="0"/>
                </a:lnTo>
                <a:lnTo>
                  <a:pt x="2509686" y="2597582"/>
                </a:lnTo>
                <a:lnTo>
                  <a:pt x="0" y="2597582"/>
                </a:lnTo>
                <a:close/>
              </a:path>
            </a:pathLst>
          </a:custGeom>
        </p:spPr>
      </p:pic>
      <p:pic>
        <p:nvPicPr>
          <p:cNvPr id="11" name="Picture 10">
            <a:extLst>
              <a:ext uri="{FF2B5EF4-FFF2-40B4-BE49-F238E27FC236}">
                <a16:creationId xmlns:a16="http://schemas.microsoft.com/office/drawing/2014/main" id="{A715C54B-3510-4426-ACFE-A4BEB4A4CCAB}"/>
              </a:ext>
            </a:extLst>
          </p:cNvPr>
          <p:cNvPicPr>
            <a:picLocks noChangeAspect="1"/>
          </p:cNvPicPr>
          <p:nvPr userDrawn="1"/>
        </p:nvPicPr>
        <p:blipFill>
          <a:blip r:embed="rId2">
            <a:extLst>
              <a:ext uri="{28A0092B-C50C-407E-A947-70E740481C1C}">
                <a14:useLocalDpi xmlns:a14="http://schemas.microsoft.com/office/drawing/2010/main" val="0"/>
              </a:ext>
            </a:extLst>
          </a:blip>
          <a:srcRect l="27955" t="20335" r="51461" b="40704"/>
          <a:stretch>
            <a:fillRect/>
          </a:stretch>
        </p:blipFill>
        <p:spPr>
          <a:xfrm>
            <a:off x="3408239" y="1394550"/>
            <a:ext cx="2509686" cy="2671991"/>
          </a:xfrm>
          <a:custGeom>
            <a:avLst/>
            <a:gdLst>
              <a:gd name="connsiteX0" fmla="*/ 0 w 2509686"/>
              <a:gd name="connsiteY0" fmla="*/ 0 h 2671991"/>
              <a:gd name="connsiteX1" fmla="*/ 2509686 w 2509686"/>
              <a:gd name="connsiteY1" fmla="*/ 0 h 2671991"/>
              <a:gd name="connsiteX2" fmla="*/ 2509686 w 2509686"/>
              <a:gd name="connsiteY2" fmla="*/ 2671991 h 2671991"/>
              <a:gd name="connsiteX3" fmla="*/ 0 w 2509686"/>
              <a:gd name="connsiteY3" fmla="*/ 2671991 h 2671991"/>
            </a:gdLst>
            <a:ahLst/>
            <a:cxnLst>
              <a:cxn ang="0">
                <a:pos x="connsiteX0" y="connsiteY0"/>
              </a:cxn>
              <a:cxn ang="0">
                <a:pos x="connsiteX1" y="connsiteY1"/>
              </a:cxn>
              <a:cxn ang="0">
                <a:pos x="connsiteX2" y="connsiteY2"/>
              </a:cxn>
              <a:cxn ang="0">
                <a:pos x="connsiteX3" y="connsiteY3"/>
              </a:cxn>
            </a:cxnLst>
            <a:rect l="l" t="t" r="r" b="b"/>
            <a:pathLst>
              <a:path w="2509686" h="2671991">
                <a:moveTo>
                  <a:pt x="0" y="0"/>
                </a:moveTo>
                <a:lnTo>
                  <a:pt x="2509686" y="0"/>
                </a:lnTo>
                <a:lnTo>
                  <a:pt x="2509686" y="2671991"/>
                </a:lnTo>
                <a:lnTo>
                  <a:pt x="0" y="2671991"/>
                </a:lnTo>
                <a:close/>
              </a:path>
            </a:pathLst>
          </a:custGeom>
        </p:spPr>
      </p:pic>
      <p:pic>
        <p:nvPicPr>
          <p:cNvPr id="14" name="Picture 13">
            <a:extLst>
              <a:ext uri="{FF2B5EF4-FFF2-40B4-BE49-F238E27FC236}">
                <a16:creationId xmlns:a16="http://schemas.microsoft.com/office/drawing/2014/main" id="{40684C32-3A53-4A38-9BE3-C684279F4454}"/>
              </a:ext>
            </a:extLst>
          </p:cNvPr>
          <p:cNvPicPr>
            <a:picLocks noChangeAspect="1"/>
          </p:cNvPicPr>
          <p:nvPr userDrawn="1"/>
        </p:nvPicPr>
        <p:blipFill>
          <a:blip r:embed="rId2">
            <a:extLst>
              <a:ext uri="{28A0092B-C50C-407E-A947-70E740481C1C}">
                <a14:useLocalDpi xmlns:a14="http://schemas.microsoft.com/office/drawing/2010/main" val="0"/>
              </a:ext>
            </a:extLst>
          </a:blip>
          <a:srcRect l="27973" t="61038" r="51442"/>
          <a:stretch>
            <a:fillRect/>
          </a:stretch>
        </p:blipFill>
        <p:spPr>
          <a:xfrm>
            <a:off x="3410485" y="4186010"/>
            <a:ext cx="2509687" cy="2671991"/>
          </a:xfrm>
          <a:custGeom>
            <a:avLst/>
            <a:gdLst>
              <a:gd name="connsiteX0" fmla="*/ 0 w 2509687"/>
              <a:gd name="connsiteY0" fmla="*/ 0 h 2671991"/>
              <a:gd name="connsiteX1" fmla="*/ 2509687 w 2509687"/>
              <a:gd name="connsiteY1" fmla="*/ 0 h 2671991"/>
              <a:gd name="connsiteX2" fmla="*/ 2509687 w 2509687"/>
              <a:gd name="connsiteY2" fmla="*/ 2671991 h 2671991"/>
              <a:gd name="connsiteX3" fmla="*/ 0 w 2509687"/>
              <a:gd name="connsiteY3" fmla="*/ 2671991 h 2671991"/>
            </a:gdLst>
            <a:ahLst/>
            <a:cxnLst>
              <a:cxn ang="0">
                <a:pos x="connsiteX0" y="connsiteY0"/>
              </a:cxn>
              <a:cxn ang="0">
                <a:pos x="connsiteX1" y="connsiteY1"/>
              </a:cxn>
              <a:cxn ang="0">
                <a:pos x="connsiteX2" y="connsiteY2"/>
              </a:cxn>
              <a:cxn ang="0">
                <a:pos x="connsiteX3" y="connsiteY3"/>
              </a:cxn>
            </a:cxnLst>
            <a:rect l="l" t="t" r="r" b="b"/>
            <a:pathLst>
              <a:path w="2509687" h="2671991">
                <a:moveTo>
                  <a:pt x="0" y="0"/>
                </a:moveTo>
                <a:lnTo>
                  <a:pt x="2509687" y="0"/>
                </a:lnTo>
                <a:lnTo>
                  <a:pt x="2509687" y="2671991"/>
                </a:lnTo>
                <a:lnTo>
                  <a:pt x="0" y="2671991"/>
                </a:lnTo>
                <a:close/>
              </a:path>
            </a:pathLst>
          </a:custGeom>
        </p:spPr>
      </p:pic>
      <p:pic>
        <p:nvPicPr>
          <p:cNvPr id="17" name="Picture 16">
            <a:extLst>
              <a:ext uri="{FF2B5EF4-FFF2-40B4-BE49-F238E27FC236}">
                <a16:creationId xmlns:a16="http://schemas.microsoft.com/office/drawing/2014/main" id="{9995EB0D-53A3-4FF4-B9C0-75892ACCB49D}"/>
              </a:ext>
            </a:extLst>
          </p:cNvPr>
          <p:cNvPicPr>
            <a:picLocks noChangeAspect="1"/>
          </p:cNvPicPr>
          <p:nvPr userDrawn="1"/>
        </p:nvPicPr>
        <p:blipFill>
          <a:blip r:embed="rId2">
            <a:extLst>
              <a:ext uri="{28A0092B-C50C-407E-A947-70E740481C1C}">
                <a14:useLocalDpi xmlns:a14="http://schemas.microsoft.com/office/drawing/2010/main" val="0"/>
              </a:ext>
            </a:extLst>
          </a:blip>
          <a:srcRect l="6539" t="21003" r="72876"/>
          <a:stretch>
            <a:fillRect/>
          </a:stretch>
        </p:blipFill>
        <p:spPr>
          <a:xfrm>
            <a:off x="797243" y="1440370"/>
            <a:ext cx="2509686" cy="5417630"/>
          </a:xfrm>
          <a:custGeom>
            <a:avLst/>
            <a:gdLst>
              <a:gd name="connsiteX0" fmla="*/ 0 w 2509686"/>
              <a:gd name="connsiteY0" fmla="*/ 0 h 5417630"/>
              <a:gd name="connsiteX1" fmla="*/ 2509686 w 2509686"/>
              <a:gd name="connsiteY1" fmla="*/ 0 h 5417630"/>
              <a:gd name="connsiteX2" fmla="*/ 2509686 w 2509686"/>
              <a:gd name="connsiteY2" fmla="*/ 5417630 h 5417630"/>
              <a:gd name="connsiteX3" fmla="*/ 0 w 2509686"/>
              <a:gd name="connsiteY3" fmla="*/ 5417630 h 5417630"/>
            </a:gdLst>
            <a:ahLst/>
            <a:cxnLst>
              <a:cxn ang="0">
                <a:pos x="connsiteX0" y="connsiteY0"/>
              </a:cxn>
              <a:cxn ang="0">
                <a:pos x="connsiteX1" y="connsiteY1"/>
              </a:cxn>
              <a:cxn ang="0">
                <a:pos x="connsiteX2" y="connsiteY2"/>
              </a:cxn>
              <a:cxn ang="0">
                <a:pos x="connsiteX3" y="connsiteY3"/>
              </a:cxn>
            </a:cxnLst>
            <a:rect l="l" t="t" r="r" b="b"/>
            <a:pathLst>
              <a:path w="2509686" h="5417630">
                <a:moveTo>
                  <a:pt x="0" y="0"/>
                </a:moveTo>
                <a:lnTo>
                  <a:pt x="2509686" y="0"/>
                </a:lnTo>
                <a:lnTo>
                  <a:pt x="2509686" y="5417630"/>
                </a:lnTo>
                <a:lnTo>
                  <a:pt x="0" y="5417630"/>
                </a:lnTo>
                <a:close/>
              </a:path>
            </a:pathLst>
          </a:custGeom>
        </p:spPr>
      </p:pic>
    </p:spTree>
    <p:extLst>
      <p:ext uri="{BB962C8B-B14F-4D97-AF65-F5344CB8AC3E}">
        <p14:creationId xmlns:p14="http://schemas.microsoft.com/office/powerpoint/2010/main" val="267321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26B8A9-BAC8-4E25-AF41-A97740B8170B}"/>
              </a:ext>
            </a:extLst>
          </p:cNvPr>
          <p:cNvPicPr>
            <a:picLocks noChangeAspect="1"/>
          </p:cNvPicPr>
          <p:nvPr userDrawn="1"/>
        </p:nvPicPr>
        <p:blipFill>
          <a:blip r:embed="rId2">
            <a:extLst>
              <a:ext uri="{28A0092B-C50C-407E-A947-70E740481C1C}">
                <a14:useLocalDpi xmlns:a14="http://schemas.microsoft.com/office/drawing/2010/main" val="0"/>
              </a:ext>
            </a:extLst>
          </a:blip>
          <a:srcRect l="70385" r="5405"/>
          <a:stretch>
            <a:fillRect/>
          </a:stretch>
        </p:blipFill>
        <p:spPr>
          <a:xfrm>
            <a:off x="8581299" y="0"/>
            <a:ext cx="2951734" cy="6858000"/>
          </a:xfrm>
          <a:custGeom>
            <a:avLst/>
            <a:gdLst>
              <a:gd name="connsiteX0" fmla="*/ 0 w 2951734"/>
              <a:gd name="connsiteY0" fmla="*/ 0 h 6858000"/>
              <a:gd name="connsiteX1" fmla="*/ 2951734 w 2951734"/>
              <a:gd name="connsiteY1" fmla="*/ 0 h 6858000"/>
              <a:gd name="connsiteX2" fmla="*/ 2951734 w 2951734"/>
              <a:gd name="connsiteY2" fmla="*/ 6858000 h 6858000"/>
              <a:gd name="connsiteX3" fmla="*/ 0 w 295173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51734" h="6858000">
                <a:moveTo>
                  <a:pt x="0" y="0"/>
                </a:moveTo>
                <a:lnTo>
                  <a:pt x="2951734" y="0"/>
                </a:lnTo>
                <a:lnTo>
                  <a:pt x="2951734" y="6858000"/>
                </a:lnTo>
                <a:lnTo>
                  <a:pt x="0" y="6858000"/>
                </a:lnTo>
                <a:close/>
              </a:path>
            </a:pathLst>
          </a:custGeom>
        </p:spPr>
      </p:pic>
      <p:pic>
        <p:nvPicPr>
          <p:cNvPr id="9" name="Picture 8">
            <a:extLst>
              <a:ext uri="{FF2B5EF4-FFF2-40B4-BE49-F238E27FC236}">
                <a16:creationId xmlns:a16="http://schemas.microsoft.com/office/drawing/2014/main" id="{5AD5F343-8776-497C-B4B5-0C64727B408E}"/>
              </a:ext>
            </a:extLst>
          </p:cNvPr>
          <p:cNvPicPr>
            <a:picLocks noChangeAspect="1"/>
          </p:cNvPicPr>
          <p:nvPr userDrawn="1"/>
        </p:nvPicPr>
        <p:blipFill>
          <a:blip r:embed="rId2">
            <a:extLst>
              <a:ext uri="{28A0092B-C50C-407E-A947-70E740481C1C}">
                <a14:useLocalDpi xmlns:a14="http://schemas.microsoft.com/office/drawing/2010/main" val="0"/>
              </a:ext>
            </a:extLst>
          </a:blip>
          <a:srcRect l="45310" t="25253" r="30480" b="41"/>
          <a:stretch>
            <a:fillRect/>
          </a:stretch>
        </p:blipFill>
        <p:spPr>
          <a:xfrm>
            <a:off x="5524203" y="1731819"/>
            <a:ext cx="2951734" cy="5123385"/>
          </a:xfrm>
          <a:custGeom>
            <a:avLst/>
            <a:gdLst>
              <a:gd name="connsiteX0" fmla="*/ 0 w 2951734"/>
              <a:gd name="connsiteY0" fmla="*/ 0 h 5123385"/>
              <a:gd name="connsiteX1" fmla="*/ 2951734 w 2951734"/>
              <a:gd name="connsiteY1" fmla="*/ 0 h 5123385"/>
              <a:gd name="connsiteX2" fmla="*/ 2951734 w 2951734"/>
              <a:gd name="connsiteY2" fmla="*/ 5123385 h 5123385"/>
              <a:gd name="connsiteX3" fmla="*/ 0 w 2951734"/>
              <a:gd name="connsiteY3" fmla="*/ 5123385 h 5123385"/>
            </a:gdLst>
            <a:ahLst/>
            <a:cxnLst>
              <a:cxn ang="0">
                <a:pos x="connsiteX0" y="connsiteY0"/>
              </a:cxn>
              <a:cxn ang="0">
                <a:pos x="connsiteX1" y="connsiteY1"/>
              </a:cxn>
              <a:cxn ang="0">
                <a:pos x="connsiteX2" y="connsiteY2"/>
              </a:cxn>
              <a:cxn ang="0">
                <a:pos x="connsiteX3" y="connsiteY3"/>
              </a:cxn>
            </a:cxnLst>
            <a:rect l="l" t="t" r="r" b="b"/>
            <a:pathLst>
              <a:path w="2951734" h="5123385">
                <a:moveTo>
                  <a:pt x="0" y="0"/>
                </a:moveTo>
                <a:lnTo>
                  <a:pt x="2951734" y="0"/>
                </a:lnTo>
                <a:lnTo>
                  <a:pt x="2951734" y="5123385"/>
                </a:lnTo>
                <a:lnTo>
                  <a:pt x="0" y="5123385"/>
                </a:lnTo>
                <a:close/>
              </a:path>
            </a:pathLst>
          </a:custGeom>
        </p:spPr>
      </p:pic>
    </p:spTree>
    <p:extLst>
      <p:ext uri="{BB962C8B-B14F-4D97-AF65-F5344CB8AC3E}">
        <p14:creationId xmlns:p14="http://schemas.microsoft.com/office/powerpoint/2010/main" val="225735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D142D-7817-4EDB-A0E7-D9FAAEB20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1962D-B085-48E5-8F2C-8816B5BC2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81DB4-4533-41F5-900C-1AA5F26C5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47C6E-4A66-4714-8F33-A56D94252888}" type="datetimeFigureOut">
              <a:rPr lang="en-US" smtClean="0"/>
              <a:t>4/3/2021</a:t>
            </a:fld>
            <a:endParaRPr lang="en-US"/>
          </a:p>
        </p:txBody>
      </p:sp>
      <p:sp>
        <p:nvSpPr>
          <p:cNvPr id="5" name="Footer Placeholder 4">
            <a:extLst>
              <a:ext uri="{FF2B5EF4-FFF2-40B4-BE49-F238E27FC236}">
                <a16:creationId xmlns:a16="http://schemas.microsoft.com/office/drawing/2014/main" id="{E38F0F0D-A4E8-45DA-AB3A-4B55CFD4D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7DBC4-284D-485C-879B-BD3E65C6D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E8DD2-56BA-408C-8E2A-6874EC4E3364}" type="slidenum">
              <a:rPr lang="en-US" smtClean="0"/>
              <a:t>‹#›</a:t>
            </a:fld>
            <a:endParaRPr lang="en-US"/>
          </a:p>
        </p:txBody>
      </p:sp>
    </p:spTree>
    <p:extLst>
      <p:ext uri="{BB962C8B-B14F-4D97-AF65-F5344CB8AC3E}">
        <p14:creationId xmlns:p14="http://schemas.microsoft.com/office/powerpoint/2010/main" val="30733520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64" r:id="rId15"/>
    <p:sldLayoutId id="2147483663" r:id="rId16"/>
    <p:sldLayoutId id="2147483649" r:id="rId17"/>
    <p:sldLayoutId id="2147483660" r:id="rId18"/>
    <p:sldLayoutId id="2147483661" r:id="rId19"/>
    <p:sldLayoutId id="2147483662" r:id="rId20"/>
    <p:sldLayoutId id="2147483679" r:id="rId21"/>
    <p:sldLayoutId id="214748368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4A882DC-1E4A-4A24-883F-8DB5B6C6E88E}"/>
              </a:ext>
            </a:extLst>
          </p:cNvPr>
          <p:cNvSpPr/>
          <p:nvPr/>
        </p:nvSpPr>
        <p:spPr>
          <a:xfrm>
            <a:off x="1" y="-6539"/>
            <a:ext cx="12192000" cy="6858000"/>
          </a:xfrm>
          <a:custGeom>
            <a:avLst/>
            <a:gdLst>
              <a:gd name="connsiteX0" fmla="*/ 2699194 w 12192000"/>
              <a:gd name="connsiteY0" fmla="*/ 1 h 6858000"/>
              <a:gd name="connsiteX1" fmla="*/ 4901855 w 12192000"/>
              <a:gd name="connsiteY1" fmla="*/ 1 h 6858000"/>
              <a:gd name="connsiteX2" fmla="*/ 7104515 w 12192000"/>
              <a:gd name="connsiteY2" fmla="*/ 3429000 h 6858000"/>
              <a:gd name="connsiteX3" fmla="*/ 4901855 w 12192000"/>
              <a:gd name="connsiteY3" fmla="*/ 6858000 h 6858000"/>
              <a:gd name="connsiteX4" fmla="*/ 2699194 w 12192000"/>
              <a:gd name="connsiteY4" fmla="*/ 6858000 h 6858000"/>
              <a:gd name="connsiteX5" fmla="*/ 4901855 w 12192000"/>
              <a:gd name="connsiteY5" fmla="*/ 3429000 h 6858000"/>
              <a:gd name="connsiteX6" fmla="*/ 0 w 12192000"/>
              <a:gd name="connsiteY6" fmla="*/ 1 h 6858000"/>
              <a:gd name="connsiteX7" fmla="*/ 43997 w 12192000"/>
              <a:gd name="connsiteY7" fmla="*/ 1 h 6858000"/>
              <a:gd name="connsiteX8" fmla="*/ 2246658 w 12192000"/>
              <a:gd name="connsiteY8" fmla="*/ 3429000 h 6858000"/>
              <a:gd name="connsiteX9" fmla="*/ 43997 w 12192000"/>
              <a:gd name="connsiteY9" fmla="*/ 6858000 h 6858000"/>
              <a:gd name="connsiteX10" fmla="*/ 0 w 12192000"/>
              <a:gd name="connsiteY10" fmla="*/ 6858000 h 6858000"/>
              <a:gd name="connsiteX11" fmla="*/ 0 w 12192000"/>
              <a:gd name="connsiteY11" fmla="*/ 3497493 h 6858000"/>
              <a:gd name="connsiteX12" fmla="*/ 43997 w 12192000"/>
              <a:gd name="connsiteY12" fmla="*/ 3429000 h 6858000"/>
              <a:gd name="connsiteX13" fmla="*/ 0 w 12192000"/>
              <a:gd name="connsiteY13" fmla="*/ 3360507 h 6858000"/>
              <a:gd name="connsiteX14" fmla="*/ 9985980 w 12192000"/>
              <a:gd name="connsiteY14" fmla="*/ 0 h 6858000"/>
              <a:gd name="connsiteX15" fmla="*/ 12188641 w 12192000"/>
              <a:gd name="connsiteY15" fmla="*/ 0 h 6858000"/>
              <a:gd name="connsiteX16" fmla="*/ 12192000 w 12192000"/>
              <a:gd name="connsiteY16" fmla="*/ 5229 h 6858000"/>
              <a:gd name="connsiteX17" fmla="*/ 12192000 w 12192000"/>
              <a:gd name="connsiteY17" fmla="*/ 6852771 h 6858000"/>
              <a:gd name="connsiteX18" fmla="*/ 12188641 w 12192000"/>
              <a:gd name="connsiteY18" fmla="*/ 6858000 h 6858000"/>
              <a:gd name="connsiteX19" fmla="*/ 9985980 w 12192000"/>
              <a:gd name="connsiteY19" fmla="*/ 6858000 h 6858000"/>
              <a:gd name="connsiteX20" fmla="*/ 12188641 w 12192000"/>
              <a:gd name="connsiteY20" fmla="*/ 3429000 h 6858000"/>
              <a:gd name="connsiteX21" fmla="*/ 7557051 w 12192000"/>
              <a:gd name="connsiteY21" fmla="*/ 0 h 6858000"/>
              <a:gd name="connsiteX22" fmla="*/ 9759712 w 12192000"/>
              <a:gd name="connsiteY22" fmla="*/ 0 h 6858000"/>
              <a:gd name="connsiteX23" fmla="*/ 11962373 w 12192000"/>
              <a:gd name="connsiteY23" fmla="*/ 3429000 h 6858000"/>
              <a:gd name="connsiteX24" fmla="*/ 9759712 w 12192000"/>
              <a:gd name="connsiteY24" fmla="*/ 6858000 h 6858000"/>
              <a:gd name="connsiteX25" fmla="*/ 7557051 w 12192000"/>
              <a:gd name="connsiteY25" fmla="*/ 6858000 h 6858000"/>
              <a:gd name="connsiteX26" fmla="*/ 9759712 w 12192000"/>
              <a:gd name="connsiteY26" fmla="*/ 3429000 h 6858000"/>
              <a:gd name="connsiteX27" fmla="*/ 5128122 w 12192000"/>
              <a:gd name="connsiteY27" fmla="*/ 0 h 6858000"/>
              <a:gd name="connsiteX28" fmla="*/ 7330783 w 12192000"/>
              <a:gd name="connsiteY28" fmla="*/ 0 h 6858000"/>
              <a:gd name="connsiteX29" fmla="*/ 9533444 w 12192000"/>
              <a:gd name="connsiteY29" fmla="*/ 3429000 h 6858000"/>
              <a:gd name="connsiteX30" fmla="*/ 7330783 w 12192000"/>
              <a:gd name="connsiteY30" fmla="*/ 6858000 h 6858000"/>
              <a:gd name="connsiteX31" fmla="*/ 5128122 w 12192000"/>
              <a:gd name="connsiteY31" fmla="*/ 6858000 h 6858000"/>
              <a:gd name="connsiteX32" fmla="*/ 7330783 w 12192000"/>
              <a:gd name="connsiteY32" fmla="*/ 3429000 h 6858000"/>
              <a:gd name="connsiteX33" fmla="*/ 270265 w 12192000"/>
              <a:gd name="connsiteY33" fmla="*/ 0 h 6858000"/>
              <a:gd name="connsiteX34" fmla="*/ 2472926 w 12192000"/>
              <a:gd name="connsiteY34" fmla="*/ 0 h 6858000"/>
              <a:gd name="connsiteX35" fmla="*/ 4675588 w 12192000"/>
              <a:gd name="connsiteY35" fmla="*/ 3429000 h 6858000"/>
              <a:gd name="connsiteX36" fmla="*/ 2472926 w 12192000"/>
              <a:gd name="connsiteY36" fmla="*/ 6858000 h 6858000"/>
              <a:gd name="connsiteX37" fmla="*/ 270265 w 12192000"/>
              <a:gd name="connsiteY37" fmla="*/ 6858000 h 6858000"/>
              <a:gd name="connsiteX38" fmla="*/ 2472926 w 12192000"/>
              <a:gd name="connsiteY38"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2699194" y="1"/>
                </a:moveTo>
                <a:lnTo>
                  <a:pt x="4901855" y="1"/>
                </a:lnTo>
                <a:lnTo>
                  <a:pt x="7104515" y="3429000"/>
                </a:lnTo>
                <a:lnTo>
                  <a:pt x="4901855" y="6858000"/>
                </a:lnTo>
                <a:lnTo>
                  <a:pt x="2699194" y="6858000"/>
                </a:lnTo>
                <a:lnTo>
                  <a:pt x="4901855" y="3429000"/>
                </a:lnTo>
                <a:close/>
                <a:moveTo>
                  <a:pt x="0" y="1"/>
                </a:moveTo>
                <a:lnTo>
                  <a:pt x="43997" y="1"/>
                </a:lnTo>
                <a:lnTo>
                  <a:pt x="2246658" y="3429000"/>
                </a:lnTo>
                <a:lnTo>
                  <a:pt x="43997" y="6858000"/>
                </a:lnTo>
                <a:lnTo>
                  <a:pt x="0" y="6858000"/>
                </a:lnTo>
                <a:lnTo>
                  <a:pt x="0" y="3497493"/>
                </a:lnTo>
                <a:lnTo>
                  <a:pt x="43997" y="3429000"/>
                </a:lnTo>
                <a:lnTo>
                  <a:pt x="0" y="3360507"/>
                </a:lnTo>
                <a:close/>
                <a:moveTo>
                  <a:pt x="9985980" y="0"/>
                </a:moveTo>
                <a:lnTo>
                  <a:pt x="12188641" y="0"/>
                </a:lnTo>
                <a:lnTo>
                  <a:pt x="12192000" y="5229"/>
                </a:lnTo>
                <a:lnTo>
                  <a:pt x="12192000" y="6852771"/>
                </a:lnTo>
                <a:lnTo>
                  <a:pt x="12188641" y="6858000"/>
                </a:lnTo>
                <a:lnTo>
                  <a:pt x="9985980" y="6858000"/>
                </a:lnTo>
                <a:lnTo>
                  <a:pt x="12188641" y="3429000"/>
                </a:lnTo>
                <a:close/>
                <a:moveTo>
                  <a:pt x="7557051" y="0"/>
                </a:moveTo>
                <a:lnTo>
                  <a:pt x="9759712" y="0"/>
                </a:lnTo>
                <a:lnTo>
                  <a:pt x="11962373" y="3429000"/>
                </a:lnTo>
                <a:lnTo>
                  <a:pt x="9759712" y="6858000"/>
                </a:lnTo>
                <a:lnTo>
                  <a:pt x="7557051" y="6858000"/>
                </a:lnTo>
                <a:lnTo>
                  <a:pt x="9759712" y="3429000"/>
                </a:lnTo>
                <a:close/>
                <a:moveTo>
                  <a:pt x="5128122" y="0"/>
                </a:moveTo>
                <a:lnTo>
                  <a:pt x="7330783" y="0"/>
                </a:lnTo>
                <a:lnTo>
                  <a:pt x="9533444" y="3429000"/>
                </a:lnTo>
                <a:lnTo>
                  <a:pt x="7330783" y="6858000"/>
                </a:lnTo>
                <a:lnTo>
                  <a:pt x="5128122" y="6858000"/>
                </a:lnTo>
                <a:lnTo>
                  <a:pt x="7330783" y="3429000"/>
                </a:lnTo>
                <a:close/>
                <a:moveTo>
                  <a:pt x="270265" y="0"/>
                </a:moveTo>
                <a:lnTo>
                  <a:pt x="2472926" y="0"/>
                </a:lnTo>
                <a:lnTo>
                  <a:pt x="4675588" y="3429000"/>
                </a:lnTo>
                <a:lnTo>
                  <a:pt x="2472926" y="6858000"/>
                </a:lnTo>
                <a:lnTo>
                  <a:pt x="270265" y="6858000"/>
                </a:lnTo>
                <a:lnTo>
                  <a:pt x="2472926" y="342900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solidFill>
                <a:schemeClr val="tx1"/>
              </a:solidFill>
            </a:endParaRPr>
          </a:p>
        </p:txBody>
      </p:sp>
      <p:sp>
        <p:nvSpPr>
          <p:cNvPr id="12" name="TextBox 11">
            <a:extLst>
              <a:ext uri="{FF2B5EF4-FFF2-40B4-BE49-F238E27FC236}">
                <a16:creationId xmlns:a16="http://schemas.microsoft.com/office/drawing/2014/main" id="{93E7CE1C-7822-4250-AF9F-97D606C675D6}"/>
              </a:ext>
            </a:extLst>
          </p:cNvPr>
          <p:cNvSpPr txBox="1"/>
          <p:nvPr/>
        </p:nvSpPr>
        <p:spPr>
          <a:xfrm>
            <a:off x="1117082" y="3059667"/>
            <a:ext cx="10570128" cy="738664"/>
          </a:xfrm>
          <a:prstGeom prst="rect">
            <a:avLst/>
          </a:prstGeom>
          <a:solidFill>
            <a:schemeClr val="tx2">
              <a:lumMod val="50000"/>
            </a:schemeClr>
          </a:solidFill>
        </p:spPr>
        <p:txBody>
          <a:bodyPr wrap="square" lIns="0" tIns="0" rIns="0" bIns="0" rtlCol="0">
            <a:spAutoFit/>
          </a:bodyPr>
          <a:lstStyle/>
          <a:p>
            <a:pPr algn="ctr"/>
            <a:r>
              <a:rPr lang="en-US" sz="4800" b="1" spc="600" dirty="0">
                <a:solidFill>
                  <a:schemeClr val="accent4"/>
                </a:solidFill>
                <a:latin typeface="Montserrat" panose="00000500000000000000" pitchFamily="50" charset="0"/>
              </a:rPr>
              <a:t>HOSPITAL PORTAL SYSTEM</a:t>
            </a:r>
            <a:endParaRPr lang="vi-VN" sz="4800" b="1" spc="600" dirty="0">
              <a:solidFill>
                <a:schemeClr val="accent4"/>
              </a:solidFill>
              <a:latin typeface="Montserrat" panose="00000500000000000000" pitchFamily="50" charset="0"/>
            </a:endParaRPr>
          </a:p>
        </p:txBody>
      </p:sp>
      <p:grpSp>
        <p:nvGrpSpPr>
          <p:cNvPr id="8" name="Group 7">
            <a:extLst>
              <a:ext uri="{FF2B5EF4-FFF2-40B4-BE49-F238E27FC236}">
                <a16:creationId xmlns:a16="http://schemas.microsoft.com/office/drawing/2014/main" id="{A17277C5-1E4F-40CE-8370-136A222576FF}"/>
              </a:ext>
            </a:extLst>
          </p:cNvPr>
          <p:cNvGrpSpPr/>
          <p:nvPr/>
        </p:nvGrpSpPr>
        <p:grpSpPr>
          <a:xfrm>
            <a:off x="-1042416" y="1038483"/>
            <a:ext cx="14276826" cy="3432933"/>
            <a:chOff x="-1042416" y="1038483"/>
            <a:chExt cx="14276826" cy="3432933"/>
          </a:xfrm>
        </p:grpSpPr>
        <p:sp>
          <p:nvSpPr>
            <p:cNvPr id="10" name="Block Arc 9">
              <a:extLst>
                <a:ext uri="{FF2B5EF4-FFF2-40B4-BE49-F238E27FC236}">
                  <a16:creationId xmlns:a16="http://schemas.microsoft.com/office/drawing/2014/main" id="{E4BBDFF9-91FC-409C-9659-C88CB1BB8E11}"/>
                </a:ext>
              </a:extLst>
            </p:cNvPr>
            <p:cNvSpPr/>
            <p:nvPr/>
          </p:nvSpPr>
          <p:spPr>
            <a:xfrm rot="5400000">
              <a:off x="-1042416" y="2386584"/>
              <a:ext cx="2084832" cy="2084832"/>
            </a:xfrm>
            <a:prstGeom prst="blockArc">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10">
              <a:extLst>
                <a:ext uri="{FF2B5EF4-FFF2-40B4-BE49-F238E27FC236}">
                  <a16:creationId xmlns:a16="http://schemas.microsoft.com/office/drawing/2014/main" id="{4184CF47-657E-4479-B062-777482589E0C}"/>
                </a:ext>
              </a:extLst>
            </p:cNvPr>
            <p:cNvSpPr/>
            <p:nvPr/>
          </p:nvSpPr>
          <p:spPr>
            <a:xfrm rot="16200000" flipH="1">
              <a:off x="11149578" y="2386584"/>
              <a:ext cx="2084832" cy="2084832"/>
            </a:xfrm>
            <a:prstGeom prst="blockArc">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ircle: Hollow 1">
              <a:extLst>
                <a:ext uri="{FF2B5EF4-FFF2-40B4-BE49-F238E27FC236}">
                  <a16:creationId xmlns:a16="http://schemas.microsoft.com/office/drawing/2014/main" id="{4AE07442-24FD-4A5F-A9A1-A7CDE5C674D5}"/>
                </a:ext>
              </a:extLst>
            </p:cNvPr>
            <p:cNvSpPr/>
            <p:nvPr/>
          </p:nvSpPr>
          <p:spPr>
            <a:xfrm>
              <a:off x="5364480" y="1038483"/>
              <a:ext cx="1463040" cy="1463040"/>
            </a:xfrm>
            <a:prstGeom prst="donut">
              <a:avLst>
                <a:gd name="adj" fmla="val 13664"/>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Text Placeholder 7">
            <a:extLst>
              <a:ext uri="{FF2B5EF4-FFF2-40B4-BE49-F238E27FC236}">
                <a16:creationId xmlns:a16="http://schemas.microsoft.com/office/drawing/2014/main" id="{7AD60364-8F52-41BD-91E6-E650A423BE01}"/>
              </a:ext>
            </a:extLst>
          </p:cNvPr>
          <p:cNvSpPr txBox="1">
            <a:spLocks/>
          </p:cNvSpPr>
          <p:nvPr/>
        </p:nvSpPr>
        <p:spPr>
          <a:xfrm>
            <a:off x="3048091" y="4106192"/>
            <a:ext cx="5605351" cy="1049606"/>
          </a:xfrm>
          <a:prstGeom prst="rect">
            <a:avLst/>
          </a:prstGeom>
        </p:spPr>
        <p:txBody>
          <a:bodyPr/>
          <a:lstStyle/>
          <a:p>
            <a:pPr lvl="0" algn="ctr">
              <a:lnSpc>
                <a:spcPct val="150000"/>
              </a:lnSpc>
            </a:pPr>
            <a:r>
              <a:rPr lang="en-US" sz="2400" b="1" dirty="0">
                <a:solidFill>
                  <a:schemeClr val="bg1"/>
                </a:solidFill>
                <a:latin typeface="Nunito Sans"/>
                <a:ea typeface="Open Sans" pitchFamily="34" charset="0"/>
                <a:cs typeface="Levenim MT" pitchFamily="2" charset="-79"/>
              </a:rPr>
              <a:t>A Group Project By:</a:t>
            </a:r>
          </a:p>
          <a:p>
            <a:pPr algn="ctr"/>
            <a:r>
              <a:rPr lang="en-IN" sz="2400" b="1" dirty="0">
                <a:solidFill>
                  <a:schemeClr val="bg1"/>
                </a:solidFill>
                <a:latin typeface="Nunito Sans"/>
              </a:rPr>
              <a:t>-Vedant Misra(B091) </a:t>
            </a:r>
          </a:p>
          <a:p>
            <a:pPr algn="ctr"/>
            <a:r>
              <a:rPr lang="en-IN" sz="2400" b="1" dirty="0">
                <a:solidFill>
                  <a:schemeClr val="bg1"/>
                </a:solidFill>
                <a:latin typeface="Nunito Sans"/>
              </a:rPr>
              <a:t>-Prince </a:t>
            </a:r>
            <a:r>
              <a:rPr lang="en-IN" sz="2400" b="1" dirty="0" err="1">
                <a:solidFill>
                  <a:schemeClr val="bg1"/>
                </a:solidFill>
                <a:latin typeface="Nunito Sans"/>
              </a:rPr>
              <a:t>Tibadia</a:t>
            </a:r>
            <a:r>
              <a:rPr lang="en-IN" sz="2400" b="1" dirty="0">
                <a:solidFill>
                  <a:schemeClr val="bg1"/>
                </a:solidFill>
                <a:latin typeface="Nunito Sans"/>
              </a:rPr>
              <a:t>(B079)</a:t>
            </a:r>
          </a:p>
          <a:p>
            <a:pPr algn="ctr"/>
            <a:r>
              <a:rPr lang="en-IN" sz="2400" b="1" dirty="0">
                <a:solidFill>
                  <a:schemeClr val="bg1"/>
                </a:solidFill>
                <a:latin typeface="Nunito Sans"/>
              </a:rPr>
              <a:t>-</a:t>
            </a:r>
            <a:r>
              <a:rPr lang="en-IN" sz="2400" b="1" dirty="0" err="1">
                <a:solidFill>
                  <a:schemeClr val="bg1"/>
                </a:solidFill>
                <a:latin typeface="Nunito Sans"/>
              </a:rPr>
              <a:t>Priyam</a:t>
            </a:r>
            <a:r>
              <a:rPr lang="en-IN" sz="2400" b="1" dirty="0">
                <a:solidFill>
                  <a:schemeClr val="bg1"/>
                </a:solidFill>
                <a:latin typeface="Nunito Sans"/>
              </a:rPr>
              <a:t> Shah(B076)</a:t>
            </a:r>
          </a:p>
          <a:p>
            <a:pPr algn="ctr"/>
            <a:r>
              <a:rPr lang="en-IN" sz="2400" b="1" dirty="0">
                <a:solidFill>
                  <a:schemeClr val="bg1"/>
                </a:solidFill>
                <a:latin typeface="Nunito Sans"/>
              </a:rPr>
              <a:t>-Roshan Jain(B077)</a:t>
            </a:r>
          </a:p>
          <a:p>
            <a:pPr lvl="0" algn="ctr">
              <a:lnSpc>
                <a:spcPct val="150000"/>
              </a:lnSpc>
            </a:pPr>
            <a:endParaRPr lang="en-US" sz="2400" b="1" dirty="0">
              <a:solidFill>
                <a:schemeClr val="bg1"/>
              </a:solidFill>
              <a:latin typeface="Nunito Sans"/>
              <a:ea typeface="Open Sans" pitchFamily="34" charset="0"/>
              <a:cs typeface="Levenim MT" pitchFamily="2" charset="-79"/>
            </a:endParaRPr>
          </a:p>
        </p:txBody>
      </p:sp>
      <p:pic>
        <p:nvPicPr>
          <p:cNvPr id="51" name="Picture 50">
            <a:extLst>
              <a:ext uri="{FF2B5EF4-FFF2-40B4-BE49-F238E27FC236}">
                <a16:creationId xmlns:a16="http://schemas.microsoft.com/office/drawing/2014/main" id="{2152AFC8-DDAC-46C3-8260-D6D47CF5A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140" y="96382"/>
            <a:ext cx="1280044" cy="1514198"/>
          </a:xfrm>
          <a:prstGeom prst="rect">
            <a:avLst/>
          </a:prstGeom>
        </p:spPr>
      </p:pic>
    </p:spTree>
    <p:extLst>
      <p:ext uri="{BB962C8B-B14F-4D97-AF65-F5344CB8AC3E}">
        <p14:creationId xmlns:p14="http://schemas.microsoft.com/office/powerpoint/2010/main" val="248702628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p:cNvSpPr/>
          <p:nvPr/>
        </p:nvSpPr>
        <p:spPr>
          <a:xfrm>
            <a:off x="7359798" y="2337051"/>
            <a:ext cx="3555295" cy="36702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383" y="0"/>
                  <a:pt x="8298" y="355"/>
                  <a:pt x="7280" y="1153"/>
                </a:cubicBezTo>
                <a:cubicBezTo>
                  <a:pt x="6171" y="2023"/>
                  <a:pt x="5765" y="3275"/>
                  <a:pt x="5637" y="4319"/>
                </a:cubicBezTo>
                <a:lnTo>
                  <a:pt x="5304" y="4319"/>
                </a:lnTo>
                <a:cubicBezTo>
                  <a:pt x="4950" y="4319"/>
                  <a:pt x="4659" y="4599"/>
                  <a:pt x="4659" y="4941"/>
                </a:cubicBezTo>
                <a:lnTo>
                  <a:pt x="4659" y="7800"/>
                </a:lnTo>
                <a:cubicBezTo>
                  <a:pt x="4659" y="8142"/>
                  <a:pt x="4950" y="8424"/>
                  <a:pt x="5304" y="8424"/>
                </a:cubicBezTo>
                <a:lnTo>
                  <a:pt x="5880" y="8424"/>
                </a:lnTo>
                <a:lnTo>
                  <a:pt x="5926" y="8424"/>
                </a:lnTo>
                <a:lnTo>
                  <a:pt x="6341" y="8424"/>
                </a:lnTo>
                <a:cubicBezTo>
                  <a:pt x="6326" y="8362"/>
                  <a:pt x="6310" y="8299"/>
                  <a:pt x="6297" y="8237"/>
                </a:cubicBezTo>
                <a:cubicBezTo>
                  <a:pt x="6135" y="7495"/>
                  <a:pt x="6052" y="6834"/>
                  <a:pt x="6035" y="6158"/>
                </a:cubicBezTo>
                <a:cubicBezTo>
                  <a:pt x="6023" y="5697"/>
                  <a:pt x="6025" y="5237"/>
                  <a:pt x="6042" y="4863"/>
                </a:cubicBezTo>
                <a:cubicBezTo>
                  <a:pt x="6089" y="3833"/>
                  <a:pt x="6391" y="2412"/>
                  <a:pt x="7564" y="1493"/>
                </a:cubicBezTo>
                <a:cubicBezTo>
                  <a:pt x="8495" y="762"/>
                  <a:pt x="9493" y="437"/>
                  <a:pt x="10800" y="437"/>
                </a:cubicBezTo>
                <a:cubicBezTo>
                  <a:pt x="12107" y="437"/>
                  <a:pt x="13105" y="762"/>
                  <a:pt x="14036" y="1493"/>
                </a:cubicBezTo>
                <a:cubicBezTo>
                  <a:pt x="15209" y="2412"/>
                  <a:pt x="15511" y="3833"/>
                  <a:pt x="15558" y="4863"/>
                </a:cubicBezTo>
                <a:cubicBezTo>
                  <a:pt x="15575" y="5237"/>
                  <a:pt x="15577" y="5697"/>
                  <a:pt x="15565" y="6158"/>
                </a:cubicBezTo>
                <a:cubicBezTo>
                  <a:pt x="15548" y="6834"/>
                  <a:pt x="15465" y="7495"/>
                  <a:pt x="15303" y="8237"/>
                </a:cubicBezTo>
                <a:cubicBezTo>
                  <a:pt x="15215" y="8641"/>
                  <a:pt x="15099" y="9031"/>
                  <a:pt x="14958" y="9397"/>
                </a:cubicBezTo>
                <a:cubicBezTo>
                  <a:pt x="14637" y="10231"/>
                  <a:pt x="14084" y="11421"/>
                  <a:pt x="12993" y="12134"/>
                </a:cubicBezTo>
                <a:cubicBezTo>
                  <a:pt x="12750" y="12292"/>
                  <a:pt x="12470" y="12426"/>
                  <a:pt x="12177" y="12532"/>
                </a:cubicBezTo>
                <a:cubicBezTo>
                  <a:pt x="12106" y="12131"/>
                  <a:pt x="11776" y="11817"/>
                  <a:pt x="11353" y="11773"/>
                </a:cubicBezTo>
                <a:cubicBezTo>
                  <a:pt x="11234" y="11763"/>
                  <a:pt x="11126" y="11762"/>
                  <a:pt x="11126" y="11762"/>
                </a:cubicBezTo>
                <a:lnTo>
                  <a:pt x="10104" y="11762"/>
                </a:lnTo>
                <a:cubicBezTo>
                  <a:pt x="10104" y="11762"/>
                  <a:pt x="9996" y="11763"/>
                  <a:pt x="9876" y="11773"/>
                </a:cubicBezTo>
                <a:cubicBezTo>
                  <a:pt x="9434" y="11819"/>
                  <a:pt x="9084" y="12158"/>
                  <a:pt x="9037" y="12586"/>
                </a:cubicBezTo>
                <a:cubicBezTo>
                  <a:pt x="9026" y="12702"/>
                  <a:pt x="9026" y="12806"/>
                  <a:pt x="9026" y="12806"/>
                </a:cubicBezTo>
                <a:cubicBezTo>
                  <a:pt x="9026" y="12806"/>
                  <a:pt x="9026" y="12913"/>
                  <a:pt x="9037" y="13029"/>
                </a:cubicBezTo>
                <a:cubicBezTo>
                  <a:pt x="9084" y="13457"/>
                  <a:pt x="9434" y="13796"/>
                  <a:pt x="9876" y="13841"/>
                </a:cubicBezTo>
                <a:cubicBezTo>
                  <a:pt x="9996" y="13852"/>
                  <a:pt x="10104" y="13851"/>
                  <a:pt x="10104" y="13851"/>
                </a:cubicBezTo>
                <a:lnTo>
                  <a:pt x="11126" y="13851"/>
                </a:lnTo>
                <a:cubicBezTo>
                  <a:pt x="11126" y="13851"/>
                  <a:pt x="11234" y="13852"/>
                  <a:pt x="11353" y="13841"/>
                </a:cubicBezTo>
                <a:cubicBezTo>
                  <a:pt x="11796" y="13796"/>
                  <a:pt x="12145" y="13457"/>
                  <a:pt x="12192" y="13029"/>
                </a:cubicBezTo>
                <a:cubicBezTo>
                  <a:pt x="12194" y="13009"/>
                  <a:pt x="12193" y="13010"/>
                  <a:pt x="12194" y="12991"/>
                </a:cubicBezTo>
                <a:cubicBezTo>
                  <a:pt x="12570" y="12868"/>
                  <a:pt x="12932" y="12701"/>
                  <a:pt x="13245" y="12496"/>
                </a:cubicBezTo>
                <a:cubicBezTo>
                  <a:pt x="14444" y="11713"/>
                  <a:pt x="15038" y="10438"/>
                  <a:pt x="15380" y="9548"/>
                </a:cubicBezTo>
                <a:cubicBezTo>
                  <a:pt x="15518" y="9192"/>
                  <a:pt x="15630" y="8814"/>
                  <a:pt x="15720" y="8424"/>
                </a:cubicBezTo>
                <a:lnTo>
                  <a:pt x="16296" y="8424"/>
                </a:lnTo>
                <a:cubicBezTo>
                  <a:pt x="16650" y="8424"/>
                  <a:pt x="16941" y="8142"/>
                  <a:pt x="16941" y="7800"/>
                </a:cubicBezTo>
                <a:lnTo>
                  <a:pt x="16941" y="4941"/>
                </a:lnTo>
                <a:cubicBezTo>
                  <a:pt x="16941" y="4599"/>
                  <a:pt x="16650" y="4319"/>
                  <a:pt x="16296" y="4319"/>
                </a:cubicBezTo>
                <a:lnTo>
                  <a:pt x="15963" y="4319"/>
                </a:lnTo>
                <a:cubicBezTo>
                  <a:pt x="15835" y="3275"/>
                  <a:pt x="15429" y="2023"/>
                  <a:pt x="14320" y="1153"/>
                </a:cubicBezTo>
                <a:cubicBezTo>
                  <a:pt x="13302" y="355"/>
                  <a:pt x="12217" y="0"/>
                  <a:pt x="10800" y="0"/>
                </a:cubicBezTo>
                <a:close/>
                <a:moveTo>
                  <a:pt x="10800" y="880"/>
                </a:moveTo>
                <a:cubicBezTo>
                  <a:pt x="9647" y="880"/>
                  <a:pt x="8741" y="1138"/>
                  <a:pt x="7847" y="1838"/>
                </a:cubicBezTo>
                <a:cubicBezTo>
                  <a:pt x="6903" y="2579"/>
                  <a:pt x="6543" y="3754"/>
                  <a:pt x="6492" y="4889"/>
                </a:cubicBezTo>
                <a:cubicBezTo>
                  <a:pt x="6473" y="5291"/>
                  <a:pt x="6475" y="5752"/>
                  <a:pt x="6486" y="6154"/>
                </a:cubicBezTo>
                <a:cubicBezTo>
                  <a:pt x="6504" y="6844"/>
                  <a:pt x="6591" y="7477"/>
                  <a:pt x="6738" y="8153"/>
                </a:cubicBezTo>
                <a:cubicBezTo>
                  <a:pt x="6820" y="8525"/>
                  <a:pt x="6927" y="8894"/>
                  <a:pt x="7064" y="9251"/>
                </a:cubicBezTo>
                <a:cubicBezTo>
                  <a:pt x="7433" y="10210"/>
                  <a:pt x="7959" y="11191"/>
                  <a:pt x="8858" y="11779"/>
                </a:cubicBezTo>
                <a:cubicBezTo>
                  <a:pt x="8878" y="11792"/>
                  <a:pt x="8903" y="11802"/>
                  <a:pt x="8923" y="11814"/>
                </a:cubicBezTo>
                <a:cubicBezTo>
                  <a:pt x="9053" y="11665"/>
                  <a:pt x="9215" y="11543"/>
                  <a:pt x="9398" y="11458"/>
                </a:cubicBezTo>
                <a:cubicBezTo>
                  <a:pt x="9581" y="11372"/>
                  <a:pt x="9787" y="11323"/>
                  <a:pt x="10003" y="11323"/>
                </a:cubicBezTo>
                <a:lnTo>
                  <a:pt x="11230" y="11323"/>
                </a:lnTo>
                <a:cubicBezTo>
                  <a:pt x="11480" y="11323"/>
                  <a:pt x="11715" y="11386"/>
                  <a:pt x="11919" y="11497"/>
                </a:cubicBezTo>
                <a:cubicBezTo>
                  <a:pt x="12122" y="11608"/>
                  <a:pt x="12294" y="11767"/>
                  <a:pt x="12420" y="11956"/>
                </a:cubicBezTo>
                <a:cubicBezTo>
                  <a:pt x="12532" y="11900"/>
                  <a:pt x="12644" y="11843"/>
                  <a:pt x="12742" y="11779"/>
                </a:cubicBezTo>
                <a:cubicBezTo>
                  <a:pt x="13641" y="11191"/>
                  <a:pt x="14167" y="10210"/>
                  <a:pt x="14536" y="9251"/>
                </a:cubicBezTo>
                <a:cubicBezTo>
                  <a:pt x="14673" y="8894"/>
                  <a:pt x="14780" y="8525"/>
                  <a:pt x="14862" y="8153"/>
                </a:cubicBezTo>
                <a:cubicBezTo>
                  <a:pt x="15009" y="7477"/>
                  <a:pt x="15096" y="6844"/>
                  <a:pt x="15114" y="6154"/>
                </a:cubicBezTo>
                <a:cubicBezTo>
                  <a:pt x="15125" y="5752"/>
                  <a:pt x="15127" y="5291"/>
                  <a:pt x="15108" y="4889"/>
                </a:cubicBezTo>
                <a:cubicBezTo>
                  <a:pt x="15057" y="3754"/>
                  <a:pt x="14697" y="2579"/>
                  <a:pt x="13753" y="1838"/>
                </a:cubicBezTo>
                <a:cubicBezTo>
                  <a:pt x="12859" y="1138"/>
                  <a:pt x="11953" y="880"/>
                  <a:pt x="10800" y="880"/>
                </a:cubicBezTo>
                <a:close/>
                <a:moveTo>
                  <a:pt x="15284" y="12481"/>
                </a:moveTo>
                <a:cubicBezTo>
                  <a:pt x="15465" y="13079"/>
                  <a:pt x="15091" y="14005"/>
                  <a:pt x="14663" y="14787"/>
                </a:cubicBezTo>
                <a:cubicBezTo>
                  <a:pt x="14233" y="15571"/>
                  <a:pt x="13753" y="16208"/>
                  <a:pt x="13753" y="16208"/>
                </a:cubicBezTo>
                <a:lnTo>
                  <a:pt x="11570" y="14858"/>
                </a:lnTo>
                <a:cubicBezTo>
                  <a:pt x="11570" y="14858"/>
                  <a:pt x="11144" y="14931"/>
                  <a:pt x="10800" y="14931"/>
                </a:cubicBezTo>
                <a:cubicBezTo>
                  <a:pt x="10489" y="14931"/>
                  <a:pt x="10030" y="14858"/>
                  <a:pt x="10030" y="14858"/>
                </a:cubicBezTo>
                <a:lnTo>
                  <a:pt x="7847" y="16208"/>
                </a:lnTo>
                <a:cubicBezTo>
                  <a:pt x="7847" y="16208"/>
                  <a:pt x="7367" y="15572"/>
                  <a:pt x="6937" y="14789"/>
                </a:cubicBezTo>
                <a:cubicBezTo>
                  <a:pt x="6510" y="14010"/>
                  <a:pt x="6138" y="13087"/>
                  <a:pt x="6314" y="12489"/>
                </a:cubicBezTo>
                <a:cubicBezTo>
                  <a:pt x="5745" y="12601"/>
                  <a:pt x="5176" y="12724"/>
                  <a:pt x="4615" y="12872"/>
                </a:cubicBezTo>
                <a:cubicBezTo>
                  <a:pt x="3642" y="13129"/>
                  <a:pt x="2662" y="13451"/>
                  <a:pt x="1942" y="14137"/>
                </a:cubicBezTo>
                <a:cubicBezTo>
                  <a:pt x="1671" y="14394"/>
                  <a:pt x="1449" y="14694"/>
                  <a:pt x="1286" y="15024"/>
                </a:cubicBezTo>
                <a:lnTo>
                  <a:pt x="0" y="18172"/>
                </a:lnTo>
                <a:cubicBezTo>
                  <a:pt x="3024" y="20326"/>
                  <a:pt x="6758" y="21600"/>
                  <a:pt x="10800" y="21600"/>
                </a:cubicBezTo>
                <a:cubicBezTo>
                  <a:pt x="14842" y="21600"/>
                  <a:pt x="18576" y="20326"/>
                  <a:pt x="21600" y="18172"/>
                </a:cubicBezTo>
                <a:cubicBezTo>
                  <a:pt x="21600" y="18172"/>
                  <a:pt x="20314" y="15024"/>
                  <a:pt x="20314" y="15024"/>
                </a:cubicBezTo>
                <a:cubicBezTo>
                  <a:pt x="20151" y="14694"/>
                  <a:pt x="19929" y="14394"/>
                  <a:pt x="19658" y="14137"/>
                </a:cubicBezTo>
                <a:cubicBezTo>
                  <a:pt x="18938" y="13451"/>
                  <a:pt x="17958" y="13129"/>
                  <a:pt x="16985" y="12872"/>
                </a:cubicBezTo>
                <a:cubicBezTo>
                  <a:pt x="16422" y="12723"/>
                  <a:pt x="15855" y="12594"/>
                  <a:pt x="15284" y="12481"/>
                </a:cubicBezTo>
                <a:close/>
                <a:moveTo>
                  <a:pt x="10800" y="16491"/>
                </a:moveTo>
                <a:cubicBezTo>
                  <a:pt x="11117" y="16490"/>
                  <a:pt x="11375" y="16740"/>
                  <a:pt x="11375" y="17047"/>
                </a:cubicBezTo>
                <a:cubicBezTo>
                  <a:pt x="11375" y="17355"/>
                  <a:pt x="11117" y="17602"/>
                  <a:pt x="10800" y="17602"/>
                </a:cubicBezTo>
                <a:cubicBezTo>
                  <a:pt x="10483" y="17602"/>
                  <a:pt x="10225" y="17355"/>
                  <a:pt x="10225" y="17047"/>
                </a:cubicBezTo>
                <a:cubicBezTo>
                  <a:pt x="10225" y="16740"/>
                  <a:pt x="10483" y="16491"/>
                  <a:pt x="10800" y="16491"/>
                </a:cubicBezTo>
                <a:close/>
                <a:moveTo>
                  <a:pt x="10800" y="18248"/>
                </a:moveTo>
                <a:cubicBezTo>
                  <a:pt x="11117" y="18248"/>
                  <a:pt x="11375" y="18498"/>
                  <a:pt x="11375" y="18805"/>
                </a:cubicBezTo>
                <a:cubicBezTo>
                  <a:pt x="11375" y="19113"/>
                  <a:pt x="11117" y="19362"/>
                  <a:pt x="10800" y="19362"/>
                </a:cubicBezTo>
                <a:cubicBezTo>
                  <a:pt x="10483" y="19362"/>
                  <a:pt x="10225" y="19113"/>
                  <a:pt x="10225" y="18805"/>
                </a:cubicBezTo>
                <a:cubicBezTo>
                  <a:pt x="10225" y="18498"/>
                  <a:pt x="10483" y="18248"/>
                  <a:pt x="10800" y="18248"/>
                </a:cubicBezTo>
                <a:close/>
              </a:path>
            </a:pathLst>
          </a:custGeom>
          <a:solidFill>
            <a:schemeClr val="accent4">
              <a:lumMod val="40000"/>
              <a:lumOff val="60000"/>
            </a:schemeClr>
          </a:solidFill>
          <a:ln w="12700" cap="flat">
            <a:noFill/>
            <a:miter lim="400000"/>
          </a:ln>
          <a:effectLst/>
        </p:spPr>
        <p:txBody>
          <a:bodyPr wrap="square" lIns="38100" tIns="38100" rIns="38100" bIns="381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latin typeface="+mn-lt"/>
                <a:ea typeface="+mn-ea"/>
                <a:cs typeface="+mn-cs"/>
                <a:sym typeface="Helvetica Neue Thin"/>
              </a:defRPr>
            </a:lvl9pPr>
          </a:lstStyle>
          <a:p>
            <a:endParaRPr/>
          </a:p>
        </p:txBody>
      </p:sp>
      <p:sp>
        <p:nvSpPr>
          <p:cNvPr id="35" name="Rectangle 34">
            <a:extLst>
              <a:ext uri="{FF2B5EF4-FFF2-40B4-BE49-F238E27FC236}">
                <a16:creationId xmlns:a16="http://schemas.microsoft.com/office/drawing/2014/main" id="{6F272A1C-65F6-49E6-9DE4-A4AE1AD47BD8}"/>
              </a:ext>
            </a:extLst>
          </p:cNvPr>
          <p:cNvSpPr/>
          <p:nvPr/>
        </p:nvSpPr>
        <p:spPr>
          <a:xfrm>
            <a:off x="907790" y="2177782"/>
            <a:ext cx="4645721" cy="523220"/>
          </a:xfrm>
          <a:prstGeom prst="rect">
            <a:avLst/>
          </a:prstGeom>
        </p:spPr>
        <p:txBody>
          <a:bodyPr wrap="square">
            <a:spAutoFit/>
          </a:bodyPr>
          <a:lstStyle/>
          <a:p>
            <a:pPr marL="285750" indent="-285750">
              <a:buFont typeface="Wingdings" panose="05000000000000000000" pitchFamily="2" charset="2"/>
              <a:buChar char="q"/>
            </a:pPr>
            <a:r>
              <a:rPr lang="en-IN" sz="1400" dirty="0">
                <a:solidFill>
                  <a:srgbClr val="333333"/>
                </a:solidFill>
                <a:latin typeface="HelveticaNeueCyr Light"/>
              </a:rPr>
              <a:t>T</a:t>
            </a:r>
            <a:r>
              <a:rPr lang="en-IN" sz="1400" b="0" i="0" dirty="0">
                <a:solidFill>
                  <a:srgbClr val="333333"/>
                </a:solidFill>
                <a:effectLst/>
                <a:latin typeface="HelveticaNeueCyr Light"/>
              </a:rPr>
              <a:t>he hospital management system is the inevitable part of the lifecycle of the modern medical institution.</a:t>
            </a:r>
          </a:p>
        </p:txBody>
      </p:sp>
      <p:sp>
        <p:nvSpPr>
          <p:cNvPr id="37" name="Rectangle 36">
            <a:extLst>
              <a:ext uri="{FF2B5EF4-FFF2-40B4-BE49-F238E27FC236}">
                <a16:creationId xmlns:a16="http://schemas.microsoft.com/office/drawing/2014/main" id="{CC10EF7A-4A03-4A3C-8A75-93207CE1428C}"/>
              </a:ext>
            </a:extLst>
          </p:cNvPr>
          <p:cNvSpPr/>
          <p:nvPr/>
        </p:nvSpPr>
        <p:spPr>
          <a:xfrm>
            <a:off x="907791" y="3021770"/>
            <a:ext cx="4645720" cy="1815882"/>
          </a:xfrm>
          <a:prstGeom prst="rect">
            <a:avLst/>
          </a:prstGeom>
        </p:spPr>
        <p:txBody>
          <a:bodyPr wrap="square">
            <a:spAutoFit/>
          </a:bodyPr>
          <a:lstStyle/>
          <a:p>
            <a:pPr marL="285750" indent="-285750">
              <a:buFont typeface="Wingdings" panose="05000000000000000000" pitchFamily="2" charset="2"/>
              <a:buChar char="q"/>
            </a:pPr>
            <a:r>
              <a:rPr lang="en-IN" sz="1400" b="0" i="0" dirty="0">
                <a:solidFill>
                  <a:srgbClr val="333333"/>
                </a:solidFill>
                <a:effectLst/>
                <a:latin typeface="HelveticaNeueCyr Light"/>
              </a:rPr>
              <a:t>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a:t>
            </a:r>
          </a:p>
        </p:txBody>
      </p:sp>
      <p:sp>
        <p:nvSpPr>
          <p:cNvPr id="41" name="Rectangle 40">
            <a:extLst>
              <a:ext uri="{FF2B5EF4-FFF2-40B4-BE49-F238E27FC236}">
                <a16:creationId xmlns:a16="http://schemas.microsoft.com/office/drawing/2014/main" id="{0BF37C95-8AD8-481E-8CC9-8EBE11DFF8F0}"/>
              </a:ext>
            </a:extLst>
          </p:cNvPr>
          <p:cNvSpPr/>
          <p:nvPr/>
        </p:nvSpPr>
        <p:spPr>
          <a:xfrm>
            <a:off x="907790" y="5149220"/>
            <a:ext cx="4561831" cy="738664"/>
          </a:xfrm>
          <a:prstGeom prst="rect">
            <a:avLst/>
          </a:prstGeom>
        </p:spPr>
        <p:txBody>
          <a:bodyPr wrap="square">
            <a:spAutoFit/>
          </a:bodyPr>
          <a:lstStyle/>
          <a:p>
            <a:pPr marL="285750" indent="-285750">
              <a:buFont typeface="Wingdings" panose="05000000000000000000" pitchFamily="2" charset="2"/>
              <a:buChar char="q"/>
            </a:pPr>
            <a:r>
              <a:rPr lang="en-IN" sz="1400" b="0" i="0" dirty="0">
                <a:solidFill>
                  <a:srgbClr val="333333"/>
                </a:solidFill>
                <a:effectLst/>
                <a:latin typeface="HelveticaNeueCyr Light"/>
              </a:rPr>
              <a:t>This beneficial decision covers the needs of the patients, staff and hospital authorities and simplifies their interactions.</a:t>
            </a:r>
            <a:endParaRPr lang="en-IN" sz="1400" dirty="0"/>
          </a:p>
        </p:txBody>
      </p:sp>
      <p:sp>
        <p:nvSpPr>
          <p:cNvPr id="15" name="Isosceles Triangle 14">
            <a:extLst>
              <a:ext uri="{FF2B5EF4-FFF2-40B4-BE49-F238E27FC236}">
                <a16:creationId xmlns:a16="http://schemas.microsoft.com/office/drawing/2014/main" id="{71F13491-F09D-4E6F-B883-16A84B5CC352}"/>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E2CDC1B-CAA9-4A13-A6AA-417B604BB58D}"/>
              </a:ext>
            </a:extLst>
          </p:cNvPr>
          <p:cNvSpPr txBox="1"/>
          <p:nvPr/>
        </p:nvSpPr>
        <p:spPr>
          <a:xfrm>
            <a:off x="3935757" y="705353"/>
            <a:ext cx="4320486" cy="448841"/>
          </a:xfrm>
          <a:prstGeom prst="rect">
            <a:avLst/>
          </a:prstGeom>
          <a:noFill/>
          <a:ln>
            <a:noFill/>
          </a:ln>
        </p:spPr>
        <p:txBody>
          <a:bodyPr wrap="square" lIns="0" tIns="0" rIns="0" bIns="0" rtlCol="0" anchor="ctr" anchorCtr="0">
            <a:spAutoFit/>
          </a:bodyPr>
          <a:lstStyle/>
          <a:p>
            <a:pPr algn="ctr">
              <a:lnSpc>
                <a:spcPts val="3500"/>
              </a:lnSpc>
            </a:pPr>
            <a:r>
              <a:rPr lang="en-IN" sz="3200" b="1" dirty="0">
                <a:solidFill>
                  <a:schemeClr val="tx1">
                    <a:lumMod val="85000"/>
                    <a:lumOff val="15000"/>
                  </a:schemeClr>
                </a:solidFill>
                <a:latin typeface="Montserrat SemiBold" panose="00000700000000000000" pitchFamily="50" charset="0"/>
              </a:rPr>
              <a:t>CONCLUSION</a:t>
            </a:r>
            <a:endParaRPr lang="en-US" sz="3200" b="1" dirty="0">
              <a:solidFill>
                <a:schemeClr val="tx1">
                  <a:lumMod val="85000"/>
                  <a:lumOff val="15000"/>
                </a:schemeClr>
              </a:solidFill>
              <a:latin typeface="Montserrat SemiBold" panose="00000700000000000000" pitchFamily="50" charset="0"/>
            </a:endParaRPr>
          </a:p>
        </p:txBody>
      </p:sp>
      <p:sp>
        <p:nvSpPr>
          <p:cNvPr id="19" name="Hexagon 18">
            <a:extLst>
              <a:ext uri="{FF2B5EF4-FFF2-40B4-BE49-F238E27FC236}">
                <a16:creationId xmlns:a16="http://schemas.microsoft.com/office/drawing/2014/main" id="{6619DC6D-F62D-480D-B648-D064E4B1555D}"/>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4632BE9-26FF-4B71-9776-E1C8C0DD9FAD}"/>
              </a:ext>
            </a:extLst>
          </p:cNvPr>
          <p:cNvSpPr txBox="1"/>
          <p:nvPr/>
        </p:nvSpPr>
        <p:spPr>
          <a:xfrm rot="16200000">
            <a:off x="10252506" y="3275111"/>
            <a:ext cx="2998706" cy="307777"/>
          </a:xfrm>
          <a:prstGeom prst="rect">
            <a:avLst/>
          </a:prstGeom>
          <a:noFill/>
        </p:spPr>
        <p:txBody>
          <a:bodyPr wrap="none" rtlCol="0">
            <a:spAutoFit/>
          </a:bodyPr>
          <a:lstStyle/>
          <a:p>
            <a:pPr algn="ctr"/>
            <a:r>
              <a:rPr lang="en-US" sz="1400" b="1" spc="300" dirty="0"/>
              <a:t>HOSPITAL PORTAL SYSTEM</a:t>
            </a:r>
          </a:p>
        </p:txBody>
      </p:sp>
      <p:pic>
        <p:nvPicPr>
          <p:cNvPr id="54" name="Picture 53">
            <a:extLst>
              <a:ext uri="{FF2B5EF4-FFF2-40B4-BE49-F238E27FC236}">
                <a16:creationId xmlns:a16="http://schemas.microsoft.com/office/drawing/2014/main" id="{7ADA2362-AB72-444D-98A4-3CADA3A97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38699811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7">
            <a:extLst>
              <a:ext uri="{FF2B5EF4-FFF2-40B4-BE49-F238E27FC236}">
                <a16:creationId xmlns:a16="http://schemas.microsoft.com/office/drawing/2014/main" id="{6AFBB89C-9B90-4A0E-BFD5-0D7407E2FBA0}"/>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903B4DB6-4CBE-41ED-9990-906F9A4C9578}"/>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6" name="Block Arc 5">
            <a:extLst>
              <a:ext uri="{FF2B5EF4-FFF2-40B4-BE49-F238E27FC236}">
                <a16:creationId xmlns:a16="http://schemas.microsoft.com/office/drawing/2014/main" id="{774BB3D8-1CB8-41F3-AD99-1A93A64933DE}"/>
              </a:ext>
            </a:extLst>
          </p:cNvPr>
          <p:cNvSpPr/>
          <p:nvPr/>
        </p:nvSpPr>
        <p:spPr>
          <a:xfrm rot="19691720">
            <a:off x="2434191" y="2535677"/>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712B9E41-9631-487D-B539-952FFF68899A}"/>
              </a:ext>
            </a:extLst>
          </p:cNvPr>
          <p:cNvSpPr>
            <a:spLocks noGrp="1"/>
          </p:cNvSpPr>
          <p:nvPr>
            <p:ph type="title"/>
          </p:nvPr>
        </p:nvSpPr>
        <p:spPr>
          <a:solidFill>
            <a:schemeClr val="accent4"/>
          </a:solidFill>
        </p:spPr>
        <p:txBody>
          <a:bodyPr>
            <a:normAutofit/>
          </a:bodyPr>
          <a:lstStyle/>
          <a:p>
            <a:r>
              <a:rPr lang="en-IN" sz="2400" b="0" dirty="0">
                <a:latin typeface="Montserrat" panose="00000500000000000000" pitchFamily="2" charset="0"/>
              </a:rPr>
              <a:t>Initial Login Page</a:t>
            </a:r>
          </a:p>
        </p:txBody>
      </p:sp>
      <p:sp>
        <p:nvSpPr>
          <p:cNvPr id="4" name="Text Placeholder 3">
            <a:extLst>
              <a:ext uri="{FF2B5EF4-FFF2-40B4-BE49-F238E27FC236}">
                <a16:creationId xmlns:a16="http://schemas.microsoft.com/office/drawing/2014/main" id="{DE1AEE7B-FA14-4F03-B62E-B6562FD65722}"/>
              </a:ext>
            </a:extLst>
          </p:cNvPr>
          <p:cNvSpPr>
            <a:spLocks noGrp="1"/>
          </p:cNvSpPr>
          <p:nvPr>
            <p:ph type="body" sz="half" idx="2"/>
          </p:nvPr>
        </p:nvSpPr>
        <p:spPr>
          <a:xfrm>
            <a:off x="1073151" y="2428314"/>
            <a:ext cx="3547533" cy="3600311"/>
          </a:xfrm>
        </p:spPr>
        <p:txBody>
          <a:bodyPr>
            <a:normAutofit/>
          </a:bodyPr>
          <a:lstStyle/>
          <a:p>
            <a:pPr marL="285750" indent="-285750">
              <a:buFont typeface="Arial" panose="020B0604020202020204" pitchFamily="34" charset="0"/>
              <a:buChar char="•"/>
            </a:pPr>
            <a:r>
              <a:rPr lang="en-IN" sz="2000" dirty="0"/>
              <a:t>This page allows an existing user to login to the page.</a:t>
            </a:r>
          </a:p>
          <a:p>
            <a:pPr marL="285750" indent="-285750">
              <a:buFont typeface="Arial" panose="020B0604020202020204" pitchFamily="34" charset="0"/>
              <a:buChar char="•"/>
            </a:pPr>
            <a:r>
              <a:rPr lang="en-IN" sz="2000" dirty="0"/>
              <a:t>In case if the user does not have an account, the page has a link to redirect him/her to the register page</a:t>
            </a:r>
          </a:p>
          <a:p>
            <a:pPr marL="285750" indent="-285750">
              <a:buFont typeface="Arial" panose="020B0604020202020204" pitchFamily="34" charset="0"/>
              <a:buChar char="•"/>
            </a:pPr>
            <a:endParaRPr lang="en-IN" sz="2000" dirty="0"/>
          </a:p>
          <a:p>
            <a:endParaRPr lang="en-IN" sz="2000" dirty="0"/>
          </a:p>
        </p:txBody>
      </p:sp>
      <p:pic>
        <p:nvPicPr>
          <p:cNvPr id="5" name="Content Placeholder 4">
            <a:extLst>
              <a:ext uri="{FF2B5EF4-FFF2-40B4-BE49-F238E27FC236}">
                <a16:creationId xmlns:a16="http://schemas.microsoft.com/office/drawing/2014/main" id="{3FE2F313-C3F8-4DC3-93B5-CBEEF69F215D}"/>
              </a:ext>
            </a:extLst>
          </p:cNvPr>
          <p:cNvPicPr>
            <a:picLocks noGrp="1" noChangeAspect="1"/>
          </p:cNvPicPr>
          <p:nvPr>
            <p:ph idx="1"/>
          </p:nvPr>
        </p:nvPicPr>
        <p:blipFill>
          <a:blip r:embed="rId2"/>
          <a:stretch>
            <a:fillRect/>
          </a:stretch>
        </p:blipFill>
        <p:spPr>
          <a:xfrm>
            <a:off x="5178720" y="706539"/>
            <a:ext cx="6251575" cy="5046086"/>
          </a:xfrm>
          <a:prstGeom prst="rect">
            <a:avLst/>
          </a:prstGeom>
        </p:spPr>
      </p:pic>
      <p:sp>
        <p:nvSpPr>
          <p:cNvPr id="9" name="TextBox 8">
            <a:extLst>
              <a:ext uri="{FF2B5EF4-FFF2-40B4-BE49-F238E27FC236}">
                <a16:creationId xmlns:a16="http://schemas.microsoft.com/office/drawing/2014/main" id="{D336A157-0356-4AF3-A56C-23C846A18659}"/>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A9860DDE-A4E0-47D4-8E47-C9B7C76F0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143893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ck Arc 5">
            <a:extLst>
              <a:ext uri="{FF2B5EF4-FFF2-40B4-BE49-F238E27FC236}">
                <a16:creationId xmlns:a16="http://schemas.microsoft.com/office/drawing/2014/main" id="{1B1390BB-F965-4200-B56B-C9691FD80EE7}"/>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CF9292B8-B05D-46E9-986D-E54943CCB5F8}"/>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65CFAD1B-0C25-40EE-95DA-B6C005999C47}"/>
              </a:ext>
            </a:extLst>
          </p:cNvPr>
          <p:cNvSpPr/>
          <p:nvPr/>
        </p:nvSpPr>
        <p:spPr>
          <a:xfrm rot="19691720">
            <a:off x="2434191" y="2535677"/>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8D622C70-B9A9-4DDC-89D4-23F2321632CC}"/>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‘Register as a Staff Member’ Page</a:t>
            </a:r>
          </a:p>
        </p:txBody>
      </p:sp>
      <p:sp>
        <p:nvSpPr>
          <p:cNvPr id="4" name="Text Placeholder 3">
            <a:extLst>
              <a:ext uri="{FF2B5EF4-FFF2-40B4-BE49-F238E27FC236}">
                <a16:creationId xmlns:a16="http://schemas.microsoft.com/office/drawing/2014/main" id="{01B05492-CA57-4242-BF66-F9A8F3D8189B}"/>
              </a:ext>
            </a:extLst>
          </p:cNvPr>
          <p:cNvSpPr>
            <a:spLocks noGrp="1"/>
          </p:cNvSpPr>
          <p:nvPr>
            <p:ph type="body" sz="half" idx="2"/>
          </p:nvPr>
        </p:nvSpPr>
        <p:spPr>
          <a:xfrm>
            <a:off x="1073150" y="2347002"/>
            <a:ext cx="3547533" cy="3600311"/>
          </a:xfrm>
        </p:spPr>
        <p:txBody>
          <a:bodyPr>
            <a:normAutofit/>
          </a:bodyPr>
          <a:lstStyle/>
          <a:p>
            <a:pPr marL="285750" indent="-285750">
              <a:buFont typeface="Arial" panose="020B0604020202020204" pitchFamily="34" charset="0"/>
              <a:buChar char="•"/>
            </a:pPr>
            <a:r>
              <a:rPr lang="en-IN" sz="2000" dirty="0"/>
              <a:t>This page allows the user to register as a doctor.</a:t>
            </a:r>
          </a:p>
          <a:p>
            <a:pPr marL="285750" indent="-285750">
              <a:buFont typeface="Arial" panose="020B0604020202020204" pitchFamily="34" charset="0"/>
              <a:buChar char="•"/>
            </a:pPr>
            <a:r>
              <a:rPr lang="en-IN" sz="2000" dirty="0"/>
              <a:t>In case if the user happens to be a patient there is a separate redirect link for the patient registration</a:t>
            </a:r>
          </a:p>
          <a:p>
            <a:endParaRPr lang="en-IN" sz="2000" dirty="0"/>
          </a:p>
        </p:txBody>
      </p:sp>
      <p:pic>
        <p:nvPicPr>
          <p:cNvPr id="5" name="Content Placeholder 4">
            <a:extLst>
              <a:ext uri="{FF2B5EF4-FFF2-40B4-BE49-F238E27FC236}">
                <a16:creationId xmlns:a16="http://schemas.microsoft.com/office/drawing/2014/main" id="{EC50EB17-383A-4663-A586-EAD21AD670AD}"/>
              </a:ext>
            </a:extLst>
          </p:cNvPr>
          <p:cNvPicPr>
            <a:picLocks noGrp="1" noChangeAspect="1"/>
          </p:cNvPicPr>
          <p:nvPr>
            <p:ph idx="1"/>
          </p:nvPr>
        </p:nvPicPr>
        <p:blipFill>
          <a:blip r:embed="rId2"/>
          <a:stretch>
            <a:fillRect/>
          </a:stretch>
        </p:blipFill>
        <p:spPr>
          <a:xfrm>
            <a:off x="4856163" y="685842"/>
            <a:ext cx="6251575" cy="4935454"/>
          </a:xfrm>
          <a:prstGeom prst="rect">
            <a:avLst/>
          </a:prstGeom>
        </p:spPr>
      </p:pic>
      <p:sp>
        <p:nvSpPr>
          <p:cNvPr id="9" name="TextBox 8">
            <a:extLst>
              <a:ext uri="{FF2B5EF4-FFF2-40B4-BE49-F238E27FC236}">
                <a16:creationId xmlns:a16="http://schemas.microsoft.com/office/drawing/2014/main" id="{9FBB5433-D470-4A43-A5D9-BEBB478DB42F}"/>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F184C648-6CFE-49A4-AF05-0E4D7017F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127394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ck Arc 5">
            <a:extLst>
              <a:ext uri="{FF2B5EF4-FFF2-40B4-BE49-F238E27FC236}">
                <a16:creationId xmlns:a16="http://schemas.microsoft.com/office/drawing/2014/main" id="{80A60E7D-7269-40A5-8F09-26D76274ECDA}"/>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BFBA55D5-1B66-4957-B5D4-8E2D9159A6D8}"/>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42437B12-0380-4CE5-9F16-331A7832D023}"/>
              </a:ext>
            </a:extLst>
          </p:cNvPr>
          <p:cNvSpPr/>
          <p:nvPr/>
        </p:nvSpPr>
        <p:spPr>
          <a:xfrm rot="19691720">
            <a:off x="2434191" y="2469623"/>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18569B99-1308-4043-97E8-C37ACE69916F}"/>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‘Register as a Patient’ Page</a:t>
            </a:r>
          </a:p>
        </p:txBody>
      </p:sp>
      <p:sp>
        <p:nvSpPr>
          <p:cNvPr id="4" name="Text Placeholder 3">
            <a:extLst>
              <a:ext uri="{FF2B5EF4-FFF2-40B4-BE49-F238E27FC236}">
                <a16:creationId xmlns:a16="http://schemas.microsoft.com/office/drawing/2014/main" id="{E0B9BF37-1E83-405E-B635-51E6735B6BAC}"/>
              </a:ext>
            </a:extLst>
          </p:cNvPr>
          <p:cNvSpPr>
            <a:spLocks noGrp="1"/>
          </p:cNvSpPr>
          <p:nvPr>
            <p:ph type="body" sz="half" idx="2"/>
          </p:nvPr>
        </p:nvSpPr>
        <p:spPr>
          <a:xfrm>
            <a:off x="1055659" y="2398848"/>
            <a:ext cx="3547533" cy="3600311"/>
          </a:xfrm>
        </p:spPr>
        <p:txBody>
          <a:bodyPr>
            <a:normAutofit/>
          </a:bodyPr>
          <a:lstStyle/>
          <a:p>
            <a:pPr marL="285750" indent="-285750">
              <a:buFont typeface="Arial" panose="020B0604020202020204" pitchFamily="34" charset="0"/>
              <a:buChar char="•"/>
            </a:pPr>
            <a:r>
              <a:rPr lang="en-IN" sz="2000" dirty="0"/>
              <a:t>This page allows the user to register as a doctor.</a:t>
            </a:r>
          </a:p>
          <a:p>
            <a:pPr marL="285750" indent="-285750">
              <a:buFont typeface="Arial" panose="020B0604020202020204" pitchFamily="34" charset="0"/>
              <a:buChar char="•"/>
            </a:pPr>
            <a:r>
              <a:rPr lang="en-IN" sz="2000" dirty="0"/>
              <a:t>In case if the user happens to be a patient there is a separate redirect link for the patient registration</a:t>
            </a:r>
          </a:p>
          <a:p>
            <a:endParaRPr lang="en-IN" sz="2000" dirty="0"/>
          </a:p>
          <a:p>
            <a:endParaRPr lang="en-IN" sz="2000" dirty="0"/>
          </a:p>
        </p:txBody>
      </p:sp>
      <p:pic>
        <p:nvPicPr>
          <p:cNvPr id="5" name="Content Placeholder 4">
            <a:extLst>
              <a:ext uri="{FF2B5EF4-FFF2-40B4-BE49-F238E27FC236}">
                <a16:creationId xmlns:a16="http://schemas.microsoft.com/office/drawing/2014/main" id="{75F7A30B-B993-4A91-95CA-4F5D8B0027AF}"/>
              </a:ext>
            </a:extLst>
          </p:cNvPr>
          <p:cNvPicPr>
            <a:picLocks noGrp="1" noChangeAspect="1"/>
          </p:cNvPicPr>
          <p:nvPr>
            <p:ph idx="1"/>
          </p:nvPr>
        </p:nvPicPr>
        <p:blipFill>
          <a:blip r:embed="rId2"/>
          <a:stretch>
            <a:fillRect/>
          </a:stretch>
        </p:blipFill>
        <p:spPr>
          <a:xfrm>
            <a:off x="4856163" y="638988"/>
            <a:ext cx="6251575" cy="5029162"/>
          </a:xfrm>
          <a:prstGeom prst="rect">
            <a:avLst/>
          </a:prstGeom>
        </p:spPr>
      </p:pic>
      <p:sp>
        <p:nvSpPr>
          <p:cNvPr id="9" name="TextBox 8">
            <a:extLst>
              <a:ext uri="{FF2B5EF4-FFF2-40B4-BE49-F238E27FC236}">
                <a16:creationId xmlns:a16="http://schemas.microsoft.com/office/drawing/2014/main" id="{7EA48C34-3DE1-484C-A43E-66C62D3EC19B}"/>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10E58733-7419-4536-94DC-571FAE01A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352061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ck Arc 5">
            <a:extLst>
              <a:ext uri="{FF2B5EF4-FFF2-40B4-BE49-F238E27FC236}">
                <a16:creationId xmlns:a16="http://schemas.microsoft.com/office/drawing/2014/main" id="{FA9153D1-256A-41C5-B44A-22B0EA4D95A7}"/>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5B0568A5-9CD2-44D5-AB08-AE3FE7D367A9}"/>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137DC3AC-574D-44FB-BB55-984F2399CA78}"/>
              </a:ext>
            </a:extLst>
          </p:cNvPr>
          <p:cNvSpPr/>
          <p:nvPr/>
        </p:nvSpPr>
        <p:spPr>
          <a:xfrm rot="19691720">
            <a:off x="2445766" y="2189075"/>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BB6A4415-E31C-483D-B854-72664E738E05}"/>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Blog page</a:t>
            </a:r>
          </a:p>
        </p:txBody>
      </p:sp>
      <p:sp>
        <p:nvSpPr>
          <p:cNvPr id="4" name="Text Placeholder 3">
            <a:extLst>
              <a:ext uri="{FF2B5EF4-FFF2-40B4-BE49-F238E27FC236}">
                <a16:creationId xmlns:a16="http://schemas.microsoft.com/office/drawing/2014/main" id="{2117B3F4-94EC-47DA-8163-626A96E03011}"/>
              </a:ext>
            </a:extLst>
          </p:cNvPr>
          <p:cNvSpPr>
            <a:spLocks noGrp="1"/>
          </p:cNvSpPr>
          <p:nvPr>
            <p:ph type="body" sz="half" idx="2"/>
          </p:nvPr>
        </p:nvSpPr>
        <p:spPr>
          <a:xfrm>
            <a:off x="1073150" y="2428314"/>
            <a:ext cx="3547533" cy="3600311"/>
          </a:xfrm>
        </p:spPr>
        <p:txBody>
          <a:bodyPr>
            <a:normAutofit/>
          </a:bodyPr>
          <a:lstStyle/>
          <a:p>
            <a:pPr marL="285750" indent="-285750">
              <a:buFont typeface="Arial" panose="020B0604020202020204" pitchFamily="34" charset="0"/>
              <a:buChar char="•"/>
            </a:pPr>
            <a:r>
              <a:rPr lang="en-IN" sz="2000" dirty="0"/>
              <a:t>Every user lands on a blog page which is made by doctors i.e. only doctors can post blogs on it.</a:t>
            </a:r>
          </a:p>
          <a:p>
            <a:endParaRPr lang="en-IN" sz="2000" dirty="0"/>
          </a:p>
          <a:p>
            <a:endParaRPr lang="en-IN" sz="2000" dirty="0"/>
          </a:p>
        </p:txBody>
      </p:sp>
      <p:pic>
        <p:nvPicPr>
          <p:cNvPr id="5" name="Content Placeholder 4">
            <a:extLst>
              <a:ext uri="{FF2B5EF4-FFF2-40B4-BE49-F238E27FC236}">
                <a16:creationId xmlns:a16="http://schemas.microsoft.com/office/drawing/2014/main" id="{3923ABF6-E749-49A8-9024-03602CA3B06A}"/>
              </a:ext>
            </a:extLst>
          </p:cNvPr>
          <p:cNvPicPr>
            <a:picLocks noGrp="1" noChangeAspect="1"/>
          </p:cNvPicPr>
          <p:nvPr>
            <p:ph idx="1"/>
          </p:nvPr>
        </p:nvPicPr>
        <p:blipFill>
          <a:blip r:embed="rId2"/>
          <a:stretch>
            <a:fillRect/>
          </a:stretch>
        </p:blipFill>
        <p:spPr>
          <a:xfrm>
            <a:off x="4856163" y="1430212"/>
            <a:ext cx="6251575" cy="3446714"/>
          </a:xfrm>
          <a:prstGeom prst="rect">
            <a:avLst/>
          </a:prstGeom>
        </p:spPr>
      </p:pic>
      <p:sp>
        <p:nvSpPr>
          <p:cNvPr id="9" name="TextBox 8">
            <a:extLst>
              <a:ext uri="{FF2B5EF4-FFF2-40B4-BE49-F238E27FC236}">
                <a16:creationId xmlns:a16="http://schemas.microsoft.com/office/drawing/2014/main" id="{AC080B66-D5E1-48A8-BE27-641DD063FF7B}"/>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E57A0D9C-6563-4935-A58F-A051696FB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pic>
        <p:nvPicPr>
          <p:cNvPr id="11" name="Picture 10">
            <a:extLst>
              <a:ext uri="{FF2B5EF4-FFF2-40B4-BE49-F238E27FC236}">
                <a16:creationId xmlns:a16="http://schemas.microsoft.com/office/drawing/2014/main" id="{CC2DE41E-0427-499E-9A70-0CF951659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7585" y="214490"/>
            <a:ext cx="588949" cy="696683"/>
          </a:xfrm>
          <a:prstGeom prst="rect">
            <a:avLst/>
          </a:prstGeom>
        </p:spPr>
      </p:pic>
    </p:spTree>
    <p:extLst>
      <p:ext uri="{BB962C8B-B14F-4D97-AF65-F5344CB8AC3E}">
        <p14:creationId xmlns:p14="http://schemas.microsoft.com/office/powerpoint/2010/main" val="35627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ck Arc 5">
            <a:extLst>
              <a:ext uri="{FF2B5EF4-FFF2-40B4-BE49-F238E27FC236}">
                <a16:creationId xmlns:a16="http://schemas.microsoft.com/office/drawing/2014/main" id="{D24A1FB3-110F-47D7-ABC5-27C9B3DA9E27}"/>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66DE8BA9-28D3-4C00-B53D-512157DB14A0}"/>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297212F2-FA3A-4179-9BA4-4830C26D6302}"/>
              </a:ext>
            </a:extLst>
          </p:cNvPr>
          <p:cNvSpPr/>
          <p:nvPr/>
        </p:nvSpPr>
        <p:spPr>
          <a:xfrm rot="19691720">
            <a:off x="2353168" y="2330727"/>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309A2F0E-C5E7-442F-996E-3F8D764912F9}"/>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Profile page</a:t>
            </a:r>
          </a:p>
        </p:txBody>
      </p:sp>
      <p:sp>
        <p:nvSpPr>
          <p:cNvPr id="4" name="Text Placeholder 3">
            <a:extLst>
              <a:ext uri="{FF2B5EF4-FFF2-40B4-BE49-F238E27FC236}">
                <a16:creationId xmlns:a16="http://schemas.microsoft.com/office/drawing/2014/main" id="{EA8542FD-6DEE-4AD5-A2F7-6D287FAFE70A}"/>
              </a:ext>
            </a:extLst>
          </p:cNvPr>
          <p:cNvSpPr>
            <a:spLocks noGrp="1"/>
          </p:cNvSpPr>
          <p:nvPr>
            <p:ph type="body" sz="half" idx="2"/>
          </p:nvPr>
        </p:nvSpPr>
        <p:spPr>
          <a:xfrm>
            <a:off x="1073151" y="2329400"/>
            <a:ext cx="3547533" cy="3600311"/>
          </a:xfrm>
        </p:spPr>
        <p:txBody>
          <a:bodyPr>
            <a:normAutofit/>
          </a:bodyPr>
          <a:lstStyle/>
          <a:p>
            <a:pPr marL="285750" indent="-285750">
              <a:buFont typeface="Arial" panose="020B0604020202020204" pitchFamily="34" charset="0"/>
              <a:buChar char="•"/>
            </a:pPr>
            <a:r>
              <a:rPr lang="en-IN" sz="2000" dirty="0"/>
              <a:t>This page consists of the profile of the account logged in with</a:t>
            </a:r>
          </a:p>
          <a:p>
            <a:pPr marL="285750" indent="-285750">
              <a:buFont typeface="Arial" panose="020B0604020202020204" pitchFamily="34" charset="0"/>
              <a:buChar char="•"/>
            </a:pPr>
            <a:r>
              <a:rPr lang="en-IN" sz="2000" dirty="0"/>
              <a:t>The user can even update his/her profile over here</a:t>
            </a:r>
          </a:p>
          <a:p>
            <a:endParaRPr lang="en-IN" sz="2000" dirty="0"/>
          </a:p>
        </p:txBody>
      </p:sp>
      <p:pic>
        <p:nvPicPr>
          <p:cNvPr id="5" name="Content Placeholder 4">
            <a:extLst>
              <a:ext uri="{FF2B5EF4-FFF2-40B4-BE49-F238E27FC236}">
                <a16:creationId xmlns:a16="http://schemas.microsoft.com/office/drawing/2014/main" id="{E4891204-41CA-42FF-8A92-E73F5E04E6AB}"/>
              </a:ext>
            </a:extLst>
          </p:cNvPr>
          <p:cNvPicPr>
            <a:picLocks noGrp="1" noChangeAspect="1"/>
          </p:cNvPicPr>
          <p:nvPr>
            <p:ph idx="1"/>
          </p:nvPr>
        </p:nvPicPr>
        <p:blipFill>
          <a:blip r:embed="rId2"/>
          <a:stretch>
            <a:fillRect/>
          </a:stretch>
        </p:blipFill>
        <p:spPr>
          <a:xfrm>
            <a:off x="4856163" y="1414527"/>
            <a:ext cx="6251575" cy="3478083"/>
          </a:xfrm>
          <a:prstGeom prst="rect">
            <a:avLst/>
          </a:prstGeom>
        </p:spPr>
      </p:pic>
      <p:sp>
        <p:nvSpPr>
          <p:cNvPr id="9" name="TextBox 8">
            <a:extLst>
              <a:ext uri="{FF2B5EF4-FFF2-40B4-BE49-F238E27FC236}">
                <a16:creationId xmlns:a16="http://schemas.microsoft.com/office/drawing/2014/main" id="{9671026A-B5A8-4EBB-A98A-C29721FC45FC}"/>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37F40EC4-727A-4DA3-8305-4198BB22E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295706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44E05168-2ABC-40B0-AAFC-A61912C9E217}"/>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2EFCBDA2-AB26-4F72-8A2B-0A53CA494509}"/>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8E6EDB4C-858F-410C-B0D1-707AB2DBC387}"/>
              </a:ext>
            </a:extLst>
          </p:cNvPr>
          <p:cNvSpPr/>
          <p:nvPr/>
        </p:nvSpPr>
        <p:spPr>
          <a:xfrm rot="19691720">
            <a:off x="2534533" y="2189074"/>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A5349DEB-52AC-46F4-9AB8-B04E5FEE50F1}"/>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Appointment Page (Doctors Login)</a:t>
            </a:r>
          </a:p>
        </p:txBody>
      </p:sp>
      <p:sp>
        <p:nvSpPr>
          <p:cNvPr id="4" name="Text Placeholder 3">
            <a:extLst>
              <a:ext uri="{FF2B5EF4-FFF2-40B4-BE49-F238E27FC236}">
                <a16:creationId xmlns:a16="http://schemas.microsoft.com/office/drawing/2014/main" id="{D259A6A5-D9EA-4615-9E18-41F5620FC529}"/>
              </a:ext>
            </a:extLst>
          </p:cNvPr>
          <p:cNvSpPr>
            <a:spLocks noGrp="1"/>
          </p:cNvSpPr>
          <p:nvPr>
            <p:ph type="body" sz="half" idx="2"/>
          </p:nvPr>
        </p:nvSpPr>
        <p:spPr>
          <a:xfrm>
            <a:off x="1054470" y="2378481"/>
            <a:ext cx="3547533" cy="3600311"/>
          </a:xfrm>
        </p:spPr>
        <p:txBody>
          <a:bodyPr>
            <a:normAutofit/>
          </a:bodyPr>
          <a:lstStyle/>
          <a:p>
            <a:pPr marL="342900" indent="-342900">
              <a:buFont typeface="Arial" panose="020B0604020202020204" pitchFamily="34" charset="0"/>
              <a:buChar char="•"/>
            </a:pPr>
            <a:r>
              <a:rPr lang="en-IN" sz="2000" dirty="0"/>
              <a:t>This page shows the appointments a doctor has ever had till date.</a:t>
            </a:r>
          </a:p>
        </p:txBody>
      </p:sp>
      <p:pic>
        <p:nvPicPr>
          <p:cNvPr id="9" name="Picture 8">
            <a:extLst>
              <a:ext uri="{FF2B5EF4-FFF2-40B4-BE49-F238E27FC236}">
                <a16:creationId xmlns:a16="http://schemas.microsoft.com/office/drawing/2014/main" id="{8243F25E-55F3-4B4F-9459-1B2BDD5FBC50}"/>
              </a:ext>
            </a:extLst>
          </p:cNvPr>
          <p:cNvPicPr>
            <a:picLocks noChangeAspect="1"/>
          </p:cNvPicPr>
          <p:nvPr/>
        </p:nvPicPr>
        <p:blipFill>
          <a:blip r:embed="rId2"/>
          <a:stretch>
            <a:fillRect/>
          </a:stretch>
        </p:blipFill>
        <p:spPr>
          <a:xfrm>
            <a:off x="5271031" y="2260738"/>
            <a:ext cx="6432870" cy="1917899"/>
          </a:xfrm>
          <a:prstGeom prst="rect">
            <a:avLst/>
          </a:prstGeom>
        </p:spPr>
      </p:pic>
      <p:sp>
        <p:nvSpPr>
          <p:cNvPr id="10" name="TextBox 9">
            <a:extLst>
              <a:ext uri="{FF2B5EF4-FFF2-40B4-BE49-F238E27FC236}">
                <a16:creationId xmlns:a16="http://schemas.microsoft.com/office/drawing/2014/main" id="{F387E896-7124-4080-83F3-97FBEA9B1836}"/>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1" name="Picture 10">
            <a:extLst>
              <a:ext uri="{FF2B5EF4-FFF2-40B4-BE49-F238E27FC236}">
                <a16:creationId xmlns:a16="http://schemas.microsoft.com/office/drawing/2014/main" id="{2BA09544-F31A-4954-AE88-8EDD9E27D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2193089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BE1807BD-D601-4F75-882E-D293BA85D7EA}"/>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900D5ECA-656A-42E7-9B10-68F23E0E9047}"/>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9C1ED6EE-254D-4AFE-B00D-CB1B38869210}"/>
              </a:ext>
            </a:extLst>
          </p:cNvPr>
          <p:cNvSpPr/>
          <p:nvPr/>
        </p:nvSpPr>
        <p:spPr>
          <a:xfrm rot="19691720">
            <a:off x="2445766" y="2189075"/>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791787B0-3D7E-4013-860F-DB5B76878318}"/>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Staff Page</a:t>
            </a:r>
          </a:p>
        </p:txBody>
      </p:sp>
      <p:pic>
        <p:nvPicPr>
          <p:cNvPr id="6" name="Content Placeholder 5">
            <a:extLst>
              <a:ext uri="{FF2B5EF4-FFF2-40B4-BE49-F238E27FC236}">
                <a16:creationId xmlns:a16="http://schemas.microsoft.com/office/drawing/2014/main" id="{8BA8DC46-26EE-4AEA-BA56-5EA711FBADF9}"/>
              </a:ext>
            </a:extLst>
          </p:cNvPr>
          <p:cNvPicPr>
            <a:picLocks noGrp="1" noChangeAspect="1"/>
          </p:cNvPicPr>
          <p:nvPr>
            <p:ph idx="1"/>
          </p:nvPr>
        </p:nvPicPr>
        <p:blipFill>
          <a:blip r:embed="rId2"/>
          <a:stretch>
            <a:fillRect/>
          </a:stretch>
        </p:blipFill>
        <p:spPr>
          <a:xfrm>
            <a:off x="5257833" y="1817784"/>
            <a:ext cx="6172200" cy="2877004"/>
          </a:xfrm>
        </p:spPr>
      </p:pic>
      <p:sp>
        <p:nvSpPr>
          <p:cNvPr id="4" name="Text Placeholder 3">
            <a:extLst>
              <a:ext uri="{FF2B5EF4-FFF2-40B4-BE49-F238E27FC236}">
                <a16:creationId xmlns:a16="http://schemas.microsoft.com/office/drawing/2014/main" id="{CDE08775-776A-429E-9160-1DA3E304B45C}"/>
              </a:ext>
            </a:extLst>
          </p:cNvPr>
          <p:cNvSpPr>
            <a:spLocks noGrp="1"/>
          </p:cNvSpPr>
          <p:nvPr>
            <p:ph type="body" sz="half" idx="2"/>
          </p:nvPr>
        </p:nvSpPr>
        <p:spPr>
          <a:xfrm>
            <a:off x="1073151" y="2428314"/>
            <a:ext cx="3547533" cy="3600311"/>
          </a:xfrm>
        </p:spPr>
        <p:txBody>
          <a:bodyPr>
            <a:normAutofit/>
          </a:bodyPr>
          <a:lstStyle/>
          <a:p>
            <a:pPr marL="342900" indent="-342900">
              <a:buFont typeface="Arial" panose="020B0604020202020204" pitchFamily="34" charset="0"/>
              <a:buChar char="•"/>
            </a:pPr>
            <a:r>
              <a:rPr lang="en-IN" sz="2000" dirty="0"/>
              <a:t>This page displays the list of all staff members in the institution</a:t>
            </a:r>
          </a:p>
          <a:p>
            <a:pPr marL="342900" indent="-342900">
              <a:buFont typeface="Arial" panose="020B0604020202020204" pitchFamily="34" charset="0"/>
              <a:buChar char="•"/>
            </a:pPr>
            <a:r>
              <a:rPr lang="en-IN" sz="2000" dirty="0"/>
              <a:t>A patient may refer to this page in order to book an appointment according to his/her symptoms.</a:t>
            </a:r>
          </a:p>
        </p:txBody>
      </p:sp>
      <p:sp>
        <p:nvSpPr>
          <p:cNvPr id="9" name="TextBox 8">
            <a:extLst>
              <a:ext uri="{FF2B5EF4-FFF2-40B4-BE49-F238E27FC236}">
                <a16:creationId xmlns:a16="http://schemas.microsoft.com/office/drawing/2014/main" id="{8F2A6CB3-5C89-4797-8D2A-A75027216EA3}"/>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0" name="Picture 9">
            <a:extLst>
              <a:ext uri="{FF2B5EF4-FFF2-40B4-BE49-F238E27FC236}">
                <a16:creationId xmlns:a16="http://schemas.microsoft.com/office/drawing/2014/main" id="{A6108236-27E5-44D0-BCF3-B0ECD0C92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51305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ck Arc 4">
            <a:extLst>
              <a:ext uri="{FF2B5EF4-FFF2-40B4-BE49-F238E27FC236}">
                <a16:creationId xmlns:a16="http://schemas.microsoft.com/office/drawing/2014/main" id="{B1C24142-DD0A-46F8-9B8A-F3CB83F03091}"/>
              </a:ext>
            </a:extLst>
          </p:cNvPr>
          <p:cNvSpPr/>
          <p:nvPr/>
        </p:nvSpPr>
        <p:spPr>
          <a:xfrm rot="19691720">
            <a:off x="5654168" y="4322972"/>
            <a:ext cx="8168835" cy="3435657"/>
          </a:xfrm>
          <a:prstGeom prst="blockArc">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7" name="Block Arc 6">
            <a:extLst>
              <a:ext uri="{FF2B5EF4-FFF2-40B4-BE49-F238E27FC236}">
                <a16:creationId xmlns:a16="http://schemas.microsoft.com/office/drawing/2014/main" id="{424D395E-0BAF-4C60-89B9-D50E6B57D616}"/>
              </a:ext>
            </a:extLst>
          </p:cNvPr>
          <p:cNvSpPr/>
          <p:nvPr/>
        </p:nvSpPr>
        <p:spPr>
          <a:xfrm rot="19691720">
            <a:off x="4064764" y="3363309"/>
            <a:ext cx="9717337" cy="4032044"/>
          </a:xfrm>
          <a:prstGeom prst="blockArc">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8" name="Block Arc 7">
            <a:extLst>
              <a:ext uri="{FF2B5EF4-FFF2-40B4-BE49-F238E27FC236}">
                <a16:creationId xmlns:a16="http://schemas.microsoft.com/office/drawing/2014/main" id="{C8374B72-9E33-4E4F-BE60-A5E6DC26A895}"/>
              </a:ext>
            </a:extLst>
          </p:cNvPr>
          <p:cNvSpPr/>
          <p:nvPr/>
        </p:nvSpPr>
        <p:spPr>
          <a:xfrm rot="19691720">
            <a:off x="2431899" y="2189075"/>
            <a:ext cx="12012170" cy="4647788"/>
          </a:xfrm>
          <a:prstGeom prst="blockArc">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8B8D2D2D-0C23-4094-AE07-87F5056B7A64}"/>
              </a:ext>
            </a:extLst>
          </p:cNvPr>
          <p:cNvSpPr>
            <a:spLocks noGrp="1"/>
          </p:cNvSpPr>
          <p:nvPr>
            <p:ph type="title"/>
          </p:nvPr>
        </p:nvSpPr>
        <p:spPr>
          <a:solidFill>
            <a:schemeClr val="accent4"/>
          </a:solidFill>
        </p:spPr>
        <p:txBody>
          <a:bodyPr/>
          <a:lstStyle/>
          <a:p>
            <a:r>
              <a:rPr lang="en-IN" b="0" dirty="0">
                <a:latin typeface="Montserrat" panose="00000500000000000000" pitchFamily="2" charset="0"/>
              </a:rPr>
              <a:t>Appointment Page (Patients Side)</a:t>
            </a:r>
          </a:p>
        </p:txBody>
      </p:sp>
      <p:sp>
        <p:nvSpPr>
          <p:cNvPr id="4" name="Text Placeholder 3">
            <a:extLst>
              <a:ext uri="{FF2B5EF4-FFF2-40B4-BE49-F238E27FC236}">
                <a16:creationId xmlns:a16="http://schemas.microsoft.com/office/drawing/2014/main" id="{ECA6CB61-5780-4C69-B107-20A917AF0C04}"/>
              </a:ext>
            </a:extLst>
          </p:cNvPr>
          <p:cNvSpPr>
            <a:spLocks noGrp="1"/>
          </p:cNvSpPr>
          <p:nvPr>
            <p:ph type="body" sz="half" idx="2"/>
          </p:nvPr>
        </p:nvSpPr>
        <p:spPr>
          <a:xfrm>
            <a:off x="1073151" y="2338375"/>
            <a:ext cx="3547533" cy="3600311"/>
          </a:xfrm>
        </p:spPr>
        <p:txBody>
          <a:bodyPr>
            <a:normAutofit/>
          </a:bodyPr>
          <a:lstStyle/>
          <a:p>
            <a:pPr marL="342900" indent="-342900">
              <a:buFont typeface="Arial" panose="020B0604020202020204" pitchFamily="34" charset="0"/>
              <a:buChar char="•"/>
            </a:pPr>
            <a:r>
              <a:rPr lang="en-IN" sz="2000" dirty="0"/>
              <a:t>This page displays the upcoming or all finished appointments of the patient</a:t>
            </a:r>
          </a:p>
          <a:p>
            <a:pPr marL="342900" indent="-342900">
              <a:buFont typeface="Arial" panose="020B0604020202020204" pitchFamily="34" charset="0"/>
              <a:buChar char="•"/>
            </a:pPr>
            <a:r>
              <a:rPr lang="en-IN" sz="2000" dirty="0"/>
              <a:t>The user can also book another appointment with a doctor on this page </a:t>
            </a:r>
          </a:p>
        </p:txBody>
      </p:sp>
      <p:pic>
        <p:nvPicPr>
          <p:cNvPr id="9" name="Picture 8">
            <a:extLst>
              <a:ext uri="{FF2B5EF4-FFF2-40B4-BE49-F238E27FC236}">
                <a16:creationId xmlns:a16="http://schemas.microsoft.com/office/drawing/2014/main" id="{688BA256-84E9-4E13-84D9-31556EE21F92}"/>
              </a:ext>
            </a:extLst>
          </p:cNvPr>
          <p:cNvPicPr>
            <a:picLocks noChangeAspect="1"/>
          </p:cNvPicPr>
          <p:nvPr/>
        </p:nvPicPr>
        <p:blipFill>
          <a:blip r:embed="rId2"/>
          <a:stretch>
            <a:fillRect/>
          </a:stretch>
        </p:blipFill>
        <p:spPr>
          <a:xfrm>
            <a:off x="5245717" y="2567515"/>
            <a:ext cx="6130212" cy="1102848"/>
          </a:xfrm>
          <a:prstGeom prst="rect">
            <a:avLst/>
          </a:prstGeom>
        </p:spPr>
      </p:pic>
      <p:sp>
        <p:nvSpPr>
          <p:cNvPr id="10" name="TextBox 9">
            <a:extLst>
              <a:ext uri="{FF2B5EF4-FFF2-40B4-BE49-F238E27FC236}">
                <a16:creationId xmlns:a16="http://schemas.microsoft.com/office/drawing/2014/main" id="{8A6C040F-03DB-44AE-BCAA-CC3E1518D3E7}"/>
              </a:ext>
            </a:extLst>
          </p:cNvPr>
          <p:cNvSpPr txBox="1"/>
          <p:nvPr/>
        </p:nvSpPr>
        <p:spPr>
          <a:xfrm rot="16200000">
            <a:off x="10252505" y="3275111"/>
            <a:ext cx="2998705" cy="307777"/>
          </a:xfrm>
          <a:prstGeom prst="rect">
            <a:avLst/>
          </a:prstGeom>
          <a:noFill/>
        </p:spPr>
        <p:txBody>
          <a:bodyPr wrap="none" rtlCol="0">
            <a:spAutoFit/>
          </a:bodyPr>
          <a:lstStyle/>
          <a:p>
            <a:pPr algn="ctr"/>
            <a:r>
              <a:rPr lang="en-US" sz="1400" b="1" spc="300" dirty="0"/>
              <a:t>HOSPITAL PORTAL SYSTEM</a:t>
            </a:r>
          </a:p>
        </p:txBody>
      </p:sp>
      <p:pic>
        <p:nvPicPr>
          <p:cNvPr id="11" name="Picture 10">
            <a:extLst>
              <a:ext uri="{FF2B5EF4-FFF2-40B4-BE49-F238E27FC236}">
                <a16:creationId xmlns:a16="http://schemas.microsoft.com/office/drawing/2014/main" id="{F7555E54-DAC5-4E58-B4DD-1B183E6AA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185" y="62090"/>
            <a:ext cx="588949" cy="696683"/>
          </a:xfrm>
          <a:prstGeom prst="rect">
            <a:avLst/>
          </a:prstGeom>
        </p:spPr>
      </p:pic>
    </p:spTree>
    <p:extLst>
      <p:ext uri="{BB962C8B-B14F-4D97-AF65-F5344CB8AC3E}">
        <p14:creationId xmlns:p14="http://schemas.microsoft.com/office/powerpoint/2010/main" val="153656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14A882DC-1E4A-4A24-883F-8DB5B6C6E88E}"/>
              </a:ext>
            </a:extLst>
          </p:cNvPr>
          <p:cNvSpPr/>
          <p:nvPr/>
        </p:nvSpPr>
        <p:spPr>
          <a:xfrm>
            <a:off x="1" y="-6539"/>
            <a:ext cx="12192000" cy="6858000"/>
          </a:xfrm>
          <a:custGeom>
            <a:avLst/>
            <a:gdLst>
              <a:gd name="connsiteX0" fmla="*/ 2699194 w 12192000"/>
              <a:gd name="connsiteY0" fmla="*/ 1 h 6858000"/>
              <a:gd name="connsiteX1" fmla="*/ 4901855 w 12192000"/>
              <a:gd name="connsiteY1" fmla="*/ 1 h 6858000"/>
              <a:gd name="connsiteX2" fmla="*/ 7104515 w 12192000"/>
              <a:gd name="connsiteY2" fmla="*/ 3429000 h 6858000"/>
              <a:gd name="connsiteX3" fmla="*/ 4901855 w 12192000"/>
              <a:gd name="connsiteY3" fmla="*/ 6858000 h 6858000"/>
              <a:gd name="connsiteX4" fmla="*/ 2699194 w 12192000"/>
              <a:gd name="connsiteY4" fmla="*/ 6858000 h 6858000"/>
              <a:gd name="connsiteX5" fmla="*/ 4901855 w 12192000"/>
              <a:gd name="connsiteY5" fmla="*/ 3429000 h 6858000"/>
              <a:gd name="connsiteX6" fmla="*/ 0 w 12192000"/>
              <a:gd name="connsiteY6" fmla="*/ 1 h 6858000"/>
              <a:gd name="connsiteX7" fmla="*/ 43997 w 12192000"/>
              <a:gd name="connsiteY7" fmla="*/ 1 h 6858000"/>
              <a:gd name="connsiteX8" fmla="*/ 2246658 w 12192000"/>
              <a:gd name="connsiteY8" fmla="*/ 3429000 h 6858000"/>
              <a:gd name="connsiteX9" fmla="*/ 43997 w 12192000"/>
              <a:gd name="connsiteY9" fmla="*/ 6858000 h 6858000"/>
              <a:gd name="connsiteX10" fmla="*/ 0 w 12192000"/>
              <a:gd name="connsiteY10" fmla="*/ 6858000 h 6858000"/>
              <a:gd name="connsiteX11" fmla="*/ 0 w 12192000"/>
              <a:gd name="connsiteY11" fmla="*/ 3497493 h 6858000"/>
              <a:gd name="connsiteX12" fmla="*/ 43997 w 12192000"/>
              <a:gd name="connsiteY12" fmla="*/ 3429000 h 6858000"/>
              <a:gd name="connsiteX13" fmla="*/ 0 w 12192000"/>
              <a:gd name="connsiteY13" fmla="*/ 3360507 h 6858000"/>
              <a:gd name="connsiteX14" fmla="*/ 9985980 w 12192000"/>
              <a:gd name="connsiteY14" fmla="*/ 0 h 6858000"/>
              <a:gd name="connsiteX15" fmla="*/ 12188641 w 12192000"/>
              <a:gd name="connsiteY15" fmla="*/ 0 h 6858000"/>
              <a:gd name="connsiteX16" fmla="*/ 12192000 w 12192000"/>
              <a:gd name="connsiteY16" fmla="*/ 5229 h 6858000"/>
              <a:gd name="connsiteX17" fmla="*/ 12192000 w 12192000"/>
              <a:gd name="connsiteY17" fmla="*/ 6852771 h 6858000"/>
              <a:gd name="connsiteX18" fmla="*/ 12188641 w 12192000"/>
              <a:gd name="connsiteY18" fmla="*/ 6858000 h 6858000"/>
              <a:gd name="connsiteX19" fmla="*/ 9985980 w 12192000"/>
              <a:gd name="connsiteY19" fmla="*/ 6858000 h 6858000"/>
              <a:gd name="connsiteX20" fmla="*/ 12188641 w 12192000"/>
              <a:gd name="connsiteY20" fmla="*/ 3429000 h 6858000"/>
              <a:gd name="connsiteX21" fmla="*/ 7557051 w 12192000"/>
              <a:gd name="connsiteY21" fmla="*/ 0 h 6858000"/>
              <a:gd name="connsiteX22" fmla="*/ 9759712 w 12192000"/>
              <a:gd name="connsiteY22" fmla="*/ 0 h 6858000"/>
              <a:gd name="connsiteX23" fmla="*/ 11962373 w 12192000"/>
              <a:gd name="connsiteY23" fmla="*/ 3429000 h 6858000"/>
              <a:gd name="connsiteX24" fmla="*/ 9759712 w 12192000"/>
              <a:gd name="connsiteY24" fmla="*/ 6858000 h 6858000"/>
              <a:gd name="connsiteX25" fmla="*/ 7557051 w 12192000"/>
              <a:gd name="connsiteY25" fmla="*/ 6858000 h 6858000"/>
              <a:gd name="connsiteX26" fmla="*/ 9759712 w 12192000"/>
              <a:gd name="connsiteY26" fmla="*/ 3429000 h 6858000"/>
              <a:gd name="connsiteX27" fmla="*/ 5128122 w 12192000"/>
              <a:gd name="connsiteY27" fmla="*/ 0 h 6858000"/>
              <a:gd name="connsiteX28" fmla="*/ 7330783 w 12192000"/>
              <a:gd name="connsiteY28" fmla="*/ 0 h 6858000"/>
              <a:gd name="connsiteX29" fmla="*/ 9533444 w 12192000"/>
              <a:gd name="connsiteY29" fmla="*/ 3429000 h 6858000"/>
              <a:gd name="connsiteX30" fmla="*/ 7330783 w 12192000"/>
              <a:gd name="connsiteY30" fmla="*/ 6858000 h 6858000"/>
              <a:gd name="connsiteX31" fmla="*/ 5128122 w 12192000"/>
              <a:gd name="connsiteY31" fmla="*/ 6858000 h 6858000"/>
              <a:gd name="connsiteX32" fmla="*/ 7330783 w 12192000"/>
              <a:gd name="connsiteY32" fmla="*/ 3429000 h 6858000"/>
              <a:gd name="connsiteX33" fmla="*/ 270265 w 12192000"/>
              <a:gd name="connsiteY33" fmla="*/ 0 h 6858000"/>
              <a:gd name="connsiteX34" fmla="*/ 2472926 w 12192000"/>
              <a:gd name="connsiteY34" fmla="*/ 0 h 6858000"/>
              <a:gd name="connsiteX35" fmla="*/ 4675588 w 12192000"/>
              <a:gd name="connsiteY35" fmla="*/ 3429000 h 6858000"/>
              <a:gd name="connsiteX36" fmla="*/ 2472926 w 12192000"/>
              <a:gd name="connsiteY36" fmla="*/ 6858000 h 6858000"/>
              <a:gd name="connsiteX37" fmla="*/ 270265 w 12192000"/>
              <a:gd name="connsiteY37" fmla="*/ 6858000 h 6858000"/>
              <a:gd name="connsiteX38" fmla="*/ 2472926 w 12192000"/>
              <a:gd name="connsiteY38"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6858000">
                <a:moveTo>
                  <a:pt x="2699194" y="1"/>
                </a:moveTo>
                <a:lnTo>
                  <a:pt x="4901855" y="1"/>
                </a:lnTo>
                <a:lnTo>
                  <a:pt x="7104515" y="3429000"/>
                </a:lnTo>
                <a:lnTo>
                  <a:pt x="4901855" y="6858000"/>
                </a:lnTo>
                <a:lnTo>
                  <a:pt x="2699194" y="6858000"/>
                </a:lnTo>
                <a:lnTo>
                  <a:pt x="4901855" y="3429000"/>
                </a:lnTo>
                <a:close/>
                <a:moveTo>
                  <a:pt x="0" y="1"/>
                </a:moveTo>
                <a:lnTo>
                  <a:pt x="43997" y="1"/>
                </a:lnTo>
                <a:lnTo>
                  <a:pt x="2246658" y="3429000"/>
                </a:lnTo>
                <a:lnTo>
                  <a:pt x="43997" y="6858000"/>
                </a:lnTo>
                <a:lnTo>
                  <a:pt x="0" y="6858000"/>
                </a:lnTo>
                <a:lnTo>
                  <a:pt x="0" y="3497493"/>
                </a:lnTo>
                <a:lnTo>
                  <a:pt x="43997" y="3429000"/>
                </a:lnTo>
                <a:lnTo>
                  <a:pt x="0" y="3360507"/>
                </a:lnTo>
                <a:close/>
                <a:moveTo>
                  <a:pt x="9985980" y="0"/>
                </a:moveTo>
                <a:lnTo>
                  <a:pt x="12188641" y="0"/>
                </a:lnTo>
                <a:lnTo>
                  <a:pt x="12192000" y="5229"/>
                </a:lnTo>
                <a:lnTo>
                  <a:pt x="12192000" y="6852771"/>
                </a:lnTo>
                <a:lnTo>
                  <a:pt x="12188641" y="6858000"/>
                </a:lnTo>
                <a:lnTo>
                  <a:pt x="9985980" y="6858000"/>
                </a:lnTo>
                <a:lnTo>
                  <a:pt x="12188641" y="3429000"/>
                </a:lnTo>
                <a:close/>
                <a:moveTo>
                  <a:pt x="7557051" y="0"/>
                </a:moveTo>
                <a:lnTo>
                  <a:pt x="9759712" y="0"/>
                </a:lnTo>
                <a:lnTo>
                  <a:pt x="11962373" y="3429000"/>
                </a:lnTo>
                <a:lnTo>
                  <a:pt x="9759712" y="6858000"/>
                </a:lnTo>
                <a:lnTo>
                  <a:pt x="7557051" y="6858000"/>
                </a:lnTo>
                <a:lnTo>
                  <a:pt x="9759712" y="3429000"/>
                </a:lnTo>
                <a:close/>
                <a:moveTo>
                  <a:pt x="5128122" y="0"/>
                </a:moveTo>
                <a:lnTo>
                  <a:pt x="7330783" y="0"/>
                </a:lnTo>
                <a:lnTo>
                  <a:pt x="9533444" y="3429000"/>
                </a:lnTo>
                <a:lnTo>
                  <a:pt x="7330783" y="6858000"/>
                </a:lnTo>
                <a:lnTo>
                  <a:pt x="5128122" y="6858000"/>
                </a:lnTo>
                <a:lnTo>
                  <a:pt x="7330783" y="3429000"/>
                </a:lnTo>
                <a:close/>
                <a:moveTo>
                  <a:pt x="270265" y="0"/>
                </a:moveTo>
                <a:lnTo>
                  <a:pt x="2472926" y="0"/>
                </a:lnTo>
                <a:lnTo>
                  <a:pt x="4675588" y="3429000"/>
                </a:lnTo>
                <a:lnTo>
                  <a:pt x="2472926" y="6858000"/>
                </a:lnTo>
                <a:lnTo>
                  <a:pt x="270265" y="6858000"/>
                </a:lnTo>
                <a:lnTo>
                  <a:pt x="2472926" y="342900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solidFill>
                <a:schemeClr val="tx1"/>
              </a:solidFill>
            </a:endParaRPr>
          </a:p>
        </p:txBody>
      </p:sp>
      <p:sp>
        <p:nvSpPr>
          <p:cNvPr id="12" name="TextBox 11">
            <a:extLst>
              <a:ext uri="{FF2B5EF4-FFF2-40B4-BE49-F238E27FC236}">
                <a16:creationId xmlns:a16="http://schemas.microsoft.com/office/drawing/2014/main" id="{93E7CE1C-7822-4250-AF9F-97D606C675D6}"/>
              </a:ext>
            </a:extLst>
          </p:cNvPr>
          <p:cNvSpPr txBox="1"/>
          <p:nvPr/>
        </p:nvSpPr>
        <p:spPr>
          <a:xfrm>
            <a:off x="1774785" y="2751891"/>
            <a:ext cx="8642430" cy="1354217"/>
          </a:xfrm>
          <a:prstGeom prst="rect">
            <a:avLst/>
          </a:prstGeom>
          <a:solidFill>
            <a:schemeClr val="tx2">
              <a:lumMod val="50000"/>
            </a:schemeClr>
          </a:solidFill>
        </p:spPr>
        <p:txBody>
          <a:bodyPr wrap="square" lIns="0" tIns="0" rIns="0" bIns="0" rtlCol="0">
            <a:spAutoFit/>
          </a:bodyPr>
          <a:lstStyle/>
          <a:p>
            <a:pPr algn="ctr"/>
            <a:r>
              <a:rPr lang="en-US" sz="8800" b="1" spc="600" dirty="0">
                <a:solidFill>
                  <a:schemeClr val="accent4"/>
                </a:solidFill>
                <a:latin typeface="Montserrat" panose="00000500000000000000" pitchFamily="50" charset="0"/>
              </a:rPr>
              <a:t>THANKYOU</a:t>
            </a:r>
            <a:endParaRPr lang="vi-VN" sz="8800" b="1" spc="600" dirty="0">
              <a:solidFill>
                <a:schemeClr val="accent4"/>
              </a:solidFill>
              <a:latin typeface="Montserrat" panose="00000500000000000000" pitchFamily="50" charset="0"/>
            </a:endParaRPr>
          </a:p>
        </p:txBody>
      </p:sp>
      <p:grpSp>
        <p:nvGrpSpPr>
          <p:cNvPr id="8" name="Group 7">
            <a:extLst>
              <a:ext uri="{FF2B5EF4-FFF2-40B4-BE49-F238E27FC236}">
                <a16:creationId xmlns:a16="http://schemas.microsoft.com/office/drawing/2014/main" id="{A17277C5-1E4F-40CE-8370-136A222576FF}"/>
              </a:ext>
            </a:extLst>
          </p:cNvPr>
          <p:cNvGrpSpPr/>
          <p:nvPr/>
        </p:nvGrpSpPr>
        <p:grpSpPr>
          <a:xfrm>
            <a:off x="-1042416" y="1038483"/>
            <a:ext cx="14276826" cy="3432933"/>
            <a:chOff x="-1042416" y="1038483"/>
            <a:chExt cx="14276826" cy="3432933"/>
          </a:xfrm>
        </p:grpSpPr>
        <p:sp>
          <p:nvSpPr>
            <p:cNvPr id="10" name="Block Arc 9">
              <a:extLst>
                <a:ext uri="{FF2B5EF4-FFF2-40B4-BE49-F238E27FC236}">
                  <a16:creationId xmlns:a16="http://schemas.microsoft.com/office/drawing/2014/main" id="{E4BBDFF9-91FC-409C-9659-C88CB1BB8E11}"/>
                </a:ext>
              </a:extLst>
            </p:cNvPr>
            <p:cNvSpPr/>
            <p:nvPr/>
          </p:nvSpPr>
          <p:spPr>
            <a:xfrm rot="5400000">
              <a:off x="-1042416" y="2386584"/>
              <a:ext cx="2084832" cy="2084832"/>
            </a:xfrm>
            <a:prstGeom prst="blockArc">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10">
              <a:extLst>
                <a:ext uri="{FF2B5EF4-FFF2-40B4-BE49-F238E27FC236}">
                  <a16:creationId xmlns:a16="http://schemas.microsoft.com/office/drawing/2014/main" id="{4184CF47-657E-4479-B062-777482589E0C}"/>
                </a:ext>
              </a:extLst>
            </p:cNvPr>
            <p:cNvSpPr/>
            <p:nvPr/>
          </p:nvSpPr>
          <p:spPr>
            <a:xfrm rot="16200000" flipH="1">
              <a:off x="11149578" y="2386584"/>
              <a:ext cx="2084832" cy="2084832"/>
            </a:xfrm>
            <a:prstGeom prst="blockArc">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ircle: Hollow 1">
              <a:extLst>
                <a:ext uri="{FF2B5EF4-FFF2-40B4-BE49-F238E27FC236}">
                  <a16:creationId xmlns:a16="http://schemas.microsoft.com/office/drawing/2014/main" id="{4AE07442-24FD-4A5F-A9A1-A7CDE5C674D5}"/>
                </a:ext>
              </a:extLst>
            </p:cNvPr>
            <p:cNvSpPr/>
            <p:nvPr/>
          </p:nvSpPr>
          <p:spPr>
            <a:xfrm>
              <a:off x="5364480" y="1038483"/>
              <a:ext cx="1463040" cy="1463040"/>
            </a:xfrm>
            <a:prstGeom prst="donut">
              <a:avLst>
                <a:gd name="adj" fmla="val 13664"/>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Hexagon 27">
            <a:extLst>
              <a:ext uri="{FF2B5EF4-FFF2-40B4-BE49-F238E27FC236}">
                <a16:creationId xmlns:a16="http://schemas.microsoft.com/office/drawing/2014/main" id="{D521930A-314D-479D-8A65-165E979D7EE6}"/>
              </a:ext>
            </a:extLst>
          </p:cNvPr>
          <p:cNvSpPr/>
          <p:nvPr/>
        </p:nvSpPr>
        <p:spPr>
          <a:xfrm rot="5400000" flipH="1">
            <a:off x="11667489"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5E8384EA-B5F8-407F-BFCD-C0890D5C83ED}"/>
              </a:ext>
            </a:extLst>
          </p:cNvPr>
          <p:cNvSpPr txBox="1"/>
          <p:nvPr/>
        </p:nvSpPr>
        <p:spPr>
          <a:xfrm rot="16200000">
            <a:off x="-1101280" y="3275111"/>
            <a:ext cx="2998706" cy="307777"/>
          </a:xfrm>
          <a:prstGeom prst="rect">
            <a:avLst/>
          </a:prstGeom>
          <a:noFill/>
        </p:spPr>
        <p:txBody>
          <a:bodyPr wrap="none" rtlCol="0">
            <a:spAutoFit/>
          </a:bodyPr>
          <a:lstStyle/>
          <a:p>
            <a:pPr algn="ctr"/>
            <a:r>
              <a:rPr lang="en-US" sz="1400" b="1" spc="300" dirty="0">
                <a:solidFill>
                  <a:schemeClr val="bg1"/>
                </a:solidFill>
              </a:rPr>
              <a:t>HOSPITAL PORTAL SYSTEM</a:t>
            </a:r>
          </a:p>
        </p:txBody>
      </p:sp>
      <p:pic>
        <p:nvPicPr>
          <p:cNvPr id="13" name="Picture 12">
            <a:extLst>
              <a:ext uri="{FF2B5EF4-FFF2-40B4-BE49-F238E27FC236}">
                <a16:creationId xmlns:a16="http://schemas.microsoft.com/office/drawing/2014/main" id="{D9B1787C-9B9A-45E0-9FDA-EFBE3338D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6635405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ing Hospital Management Software [Key Considerations] | SaM Solutions">
            <a:extLst>
              <a:ext uri="{FF2B5EF4-FFF2-40B4-BE49-F238E27FC236}">
                <a16:creationId xmlns:a16="http://schemas.microsoft.com/office/drawing/2014/main" id="{66EA224F-9DAC-4387-BBE1-1843A74AA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63" y="0"/>
            <a:ext cx="556188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2C43142-11CA-4CDB-9EB8-69F5096B3C3E}"/>
              </a:ext>
            </a:extLst>
          </p:cNvPr>
          <p:cNvGrpSpPr/>
          <p:nvPr/>
        </p:nvGrpSpPr>
        <p:grpSpPr>
          <a:xfrm>
            <a:off x="1948491" y="4123975"/>
            <a:ext cx="5709504" cy="1764782"/>
            <a:chOff x="3701012" y="4187102"/>
            <a:chExt cx="5709504" cy="1764782"/>
          </a:xfrm>
          <a:effectLst>
            <a:outerShdw blurRad="1003300" dist="558800" dir="2700000" algn="tl" rotWithShape="0">
              <a:prstClr val="black">
                <a:alpha val="20000"/>
              </a:prstClr>
            </a:outerShdw>
          </a:effectLst>
        </p:grpSpPr>
        <p:sp>
          <p:nvSpPr>
            <p:cNvPr id="38" name="Rectangle 37">
              <a:extLst>
                <a:ext uri="{FF2B5EF4-FFF2-40B4-BE49-F238E27FC236}">
                  <a16:creationId xmlns:a16="http://schemas.microsoft.com/office/drawing/2014/main" id="{22BFAD32-7C04-417A-8DA0-BC1F5552E0C6}"/>
                </a:ext>
              </a:extLst>
            </p:cNvPr>
            <p:cNvSpPr/>
            <p:nvPr/>
          </p:nvSpPr>
          <p:spPr>
            <a:xfrm>
              <a:off x="4145073" y="4529166"/>
              <a:ext cx="4821382" cy="10806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9" name="Group 38">
              <a:extLst>
                <a:ext uri="{FF2B5EF4-FFF2-40B4-BE49-F238E27FC236}">
                  <a16:creationId xmlns:a16="http://schemas.microsoft.com/office/drawing/2014/main" id="{9946D49F-04C2-486D-B164-14964770D3E3}"/>
                </a:ext>
              </a:extLst>
            </p:cNvPr>
            <p:cNvGrpSpPr/>
            <p:nvPr/>
          </p:nvGrpSpPr>
          <p:grpSpPr>
            <a:xfrm>
              <a:off x="3701012" y="4187102"/>
              <a:ext cx="5709504" cy="1764782"/>
              <a:chOff x="6359237" y="3761509"/>
              <a:chExt cx="5832763" cy="1995054"/>
            </a:xfrm>
            <a:effectLst/>
          </p:grpSpPr>
          <p:grpSp>
            <p:nvGrpSpPr>
              <p:cNvPr id="40" name="Group 39">
                <a:extLst>
                  <a:ext uri="{FF2B5EF4-FFF2-40B4-BE49-F238E27FC236}">
                    <a16:creationId xmlns:a16="http://schemas.microsoft.com/office/drawing/2014/main" id="{41464809-BBF8-4A78-B02C-E242C2621AC6}"/>
                  </a:ext>
                </a:extLst>
              </p:cNvPr>
              <p:cNvGrpSpPr/>
              <p:nvPr/>
            </p:nvGrpSpPr>
            <p:grpSpPr>
              <a:xfrm>
                <a:off x="6639791" y="3761509"/>
                <a:ext cx="5271654" cy="1995054"/>
                <a:chOff x="6629400" y="3761509"/>
                <a:chExt cx="5271654" cy="1995054"/>
              </a:xfrm>
            </p:grpSpPr>
            <p:cxnSp>
              <p:nvCxnSpPr>
                <p:cNvPr id="44" name="Straight Connector 43">
                  <a:extLst>
                    <a:ext uri="{FF2B5EF4-FFF2-40B4-BE49-F238E27FC236}">
                      <a16:creationId xmlns:a16="http://schemas.microsoft.com/office/drawing/2014/main" id="{0997E9B6-55AA-43C4-8C53-F8C9E0C88884}"/>
                    </a:ext>
                  </a:extLst>
                </p:cNvPr>
                <p:cNvCxnSpPr/>
                <p:nvPr/>
              </p:nvCxnSpPr>
              <p:spPr>
                <a:xfrm>
                  <a:off x="6629400" y="3761509"/>
                  <a:ext cx="0" cy="19950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30E3EF-11E4-4845-8596-8732EC1E14E4}"/>
                    </a:ext>
                  </a:extLst>
                </p:cNvPr>
                <p:cNvCxnSpPr/>
                <p:nvPr/>
              </p:nvCxnSpPr>
              <p:spPr>
                <a:xfrm>
                  <a:off x="11901054" y="3761509"/>
                  <a:ext cx="0" cy="19950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2BFE4C32-E04A-46A0-A2B6-BEB1F7286D2D}"/>
                  </a:ext>
                </a:extLst>
              </p:cNvPr>
              <p:cNvGrpSpPr/>
              <p:nvPr/>
            </p:nvGrpSpPr>
            <p:grpSpPr>
              <a:xfrm>
                <a:off x="6359237" y="3986645"/>
                <a:ext cx="5832763" cy="1544782"/>
                <a:chOff x="6359237" y="3983180"/>
                <a:chExt cx="5832763" cy="1544782"/>
              </a:xfrm>
            </p:grpSpPr>
            <p:cxnSp>
              <p:nvCxnSpPr>
                <p:cNvPr id="42" name="Straight Connector 41">
                  <a:extLst>
                    <a:ext uri="{FF2B5EF4-FFF2-40B4-BE49-F238E27FC236}">
                      <a16:creationId xmlns:a16="http://schemas.microsoft.com/office/drawing/2014/main" id="{E4C584D2-D45D-4395-8037-815B95491447}"/>
                    </a:ext>
                  </a:extLst>
                </p:cNvPr>
                <p:cNvCxnSpPr>
                  <a:cxnSpLocks/>
                </p:cNvCxnSpPr>
                <p:nvPr/>
              </p:nvCxnSpPr>
              <p:spPr>
                <a:xfrm>
                  <a:off x="6359237" y="3983180"/>
                  <a:ext cx="583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FFDBB07-CD51-4589-AB77-152BD826292F}"/>
                    </a:ext>
                  </a:extLst>
                </p:cNvPr>
                <p:cNvCxnSpPr>
                  <a:cxnSpLocks/>
                </p:cNvCxnSpPr>
                <p:nvPr/>
              </p:nvCxnSpPr>
              <p:spPr>
                <a:xfrm>
                  <a:off x="6359237" y="5527962"/>
                  <a:ext cx="583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sp>
        <p:nvSpPr>
          <p:cNvPr id="49" name="Isosceles Triangle 48">
            <a:extLst>
              <a:ext uri="{FF2B5EF4-FFF2-40B4-BE49-F238E27FC236}">
                <a16:creationId xmlns:a16="http://schemas.microsoft.com/office/drawing/2014/main" id="{505DD460-3F68-4073-9D54-D65E305F1A98}"/>
              </a:ext>
            </a:extLst>
          </p:cNvPr>
          <p:cNvSpPr/>
          <p:nvPr/>
        </p:nvSpPr>
        <p:spPr>
          <a:xfrm flipV="1">
            <a:off x="10909721" y="1849422"/>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006365-DA66-4018-9E3A-CBAC2D4F02CE}"/>
              </a:ext>
            </a:extLst>
          </p:cNvPr>
          <p:cNvSpPr txBox="1"/>
          <p:nvPr/>
        </p:nvSpPr>
        <p:spPr>
          <a:xfrm>
            <a:off x="7370698" y="1369426"/>
            <a:ext cx="3828715" cy="448841"/>
          </a:xfrm>
          <a:prstGeom prst="rect">
            <a:avLst/>
          </a:prstGeom>
          <a:noFill/>
          <a:ln>
            <a:noFill/>
          </a:ln>
        </p:spPr>
        <p:txBody>
          <a:bodyPr wrap="square" lIns="0" tIns="0" rIns="0" bIns="0" rtlCol="0" anchor="ctr" anchorCtr="0">
            <a:spAutoFit/>
          </a:bodyPr>
          <a:lstStyle/>
          <a:p>
            <a:pPr>
              <a:lnSpc>
                <a:spcPts val="3500"/>
              </a:lnSpc>
            </a:pPr>
            <a:r>
              <a:rPr lang="en-IN" sz="3200" b="1" dirty="0">
                <a:solidFill>
                  <a:schemeClr val="tx1">
                    <a:lumMod val="85000"/>
                    <a:lumOff val="15000"/>
                  </a:schemeClr>
                </a:solidFill>
                <a:latin typeface="Montserrat SemiBold" panose="00000700000000000000" pitchFamily="50" charset="0"/>
              </a:rPr>
              <a:t>INTRODUCTION</a:t>
            </a:r>
            <a:endParaRPr lang="en-US" sz="3200" b="1" dirty="0">
              <a:solidFill>
                <a:schemeClr val="tx1">
                  <a:lumMod val="85000"/>
                  <a:lumOff val="15000"/>
                </a:schemeClr>
              </a:solidFill>
              <a:latin typeface="Montserrat SemiBold" panose="00000700000000000000" pitchFamily="50" charset="0"/>
            </a:endParaRPr>
          </a:p>
        </p:txBody>
      </p:sp>
      <p:sp>
        <p:nvSpPr>
          <p:cNvPr id="55" name="TextBox 54">
            <a:extLst>
              <a:ext uri="{FF2B5EF4-FFF2-40B4-BE49-F238E27FC236}">
                <a16:creationId xmlns:a16="http://schemas.microsoft.com/office/drawing/2014/main" id="{A75E404F-EC66-4798-8BEE-C96FD90BD681}"/>
              </a:ext>
            </a:extLst>
          </p:cNvPr>
          <p:cNvSpPr txBox="1"/>
          <p:nvPr/>
        </p:nvSpPr>
        <p:spPr>
          <a:xfrm rot="16200000">
            <a:off x="-1101280" y="3275111"/>
            <a:ext cx="2998706" cy="307777"/>
          </a:xfrm>
          <a:prstGeom prst="rect">
            <a:avLst/>
          </a:prstGeom>
          <a:noFill/>
        </p:spPr>
        <p:txBody>
          <a:bodyPr wrap="none" rtlCol="0">
            <a:spAutoFit/>
          </a:bodyPr>
          <a:lstStyle/>
          <a:p>
            <a:pPr algn="ctr"/>
            <a:r>
              <a:rPr lang="en-US" sz="1400" b="1" spc="300" dirty="0"/>
              <a:t>HOSPITAL PORTAL SYSTEM</a:t>
            </a:r>
          </a:p>
        </p:txBody>
      </p:sp>
      <p:sp>
        <p:nvSpPr>
          <p:cNvPr id="46" name="TextBox 45">
            <a:extLst>
              <a:ext uri="{FF2B5EF4-FFF2-40B4-BE49-F238E27FC236}">
                <a16:creationId xmlns:a16="http://schemas.microsoft.com/office/drawing/2014/main" id="{6751D8EF-4CC0-4423-9757-ACAC0E50CD8B}"/>
              </a:ext>
            </a:extLst>
          </p:cNvPr>
          <p:cNvSpPr txBox="1"/>
          <p:nvPr/>
        </p:nvSpPr>
        <p:spPr>
          <a:xfrm>
            <a:off x="2570952" y="4883255"/>
            <a:ext cx="4464581" cy="492443"/>
          </a:xfrm>
          <a:prstGeom prst="rect">
            <a:avLst/>
          </a:prstGeom>
          <a:noFill/>
        </p:spPr>
        <p:txBody>
          <a:bodyPr wrap="square" lIns="0" tIns="0" rIns="0" bIns="0" rtlCol="0">
            <a:spAutoFit/>
          </a:bodyPr>
          <a:lstStyle/>
          <a:p>
            <a:pPr algn="ctr"/>
            <a:r>
              <a:rPr lang="id-ID" sz="1600" i="1" dirty="0">
                <a:solidFill>
                  <a:schemeClr val="bg1"/>
                </a:solidFill>
                <a:latin typeface="Montserrat SemiBold" panose="00000700000000000000" pitchFamily="50" charset="0"/>
                <a:ea typeface="Roboto Slab" pitchFamily="2" charset="0"/>
                <a:cs typeface="Lato" charset="0"/>
              </a:rPr>
              <a:t>“ </a:t>
            </a:r>
            <a:r>
              <a:rPr lang="en-IN" sz="1600" i="1" dirty="0">
                <a:solidFill>
                  <a:schemeClr val="bg1"/>
                </a:solidFill>
                <a:latin typeface="Montserrat SemiBold" panose="00000700000000000000" pitchFamily="50" charset="0"/>
                <a:ea typeface="Roboto Slab" pitchFamily="2" charset="0"/>
                <a:cs typeface="Lato" charset="0"/>
              </a:rPr>
              <a:t>Whenever the art of medicine is loved, there is also a love of humanity.</a:t>
            </a:r>
            <a:r>
              <a:rPr lang="id-ID" sz="1600" i="1" dirty="0">
                <a:solidFill>
                  <a:schemeClr val="bg1"/>
                </a:solidFill>
                <a:latin typeface="Montserrat SemiBold" panose="00000700000000000000" pitchFamily="50" charset="0"/>
                <a:ea typeface="Roboto Slab" pitchFamily="2" charset="0"/>
                <a:cs typeface="Lato" charset="0"/>
              </a:rPr>
              <a:t> ”</a:t>
            </a:r>
            <a:endParaRPr lang="en-US" sz="1600" i="1" dirty="0">
              <a:solidFill>
                <a:schemeClr val="bg1"/>
              </a:solidFill>
              <a:latin typeface="Montserrat SemiBold" panose="00000700000000000000" pitchFamily="50" charset="0"/>
              <a:ea typeface="Roboto Slab" pitchFamily="2" charset="0"/>
              <a:cs typeface="Lato" charset="0"/>
            </a:endParaRPr>
          </a:p>
        </p:txBody>
      </p:sp>
      <p:sp>
        <p:nvSpPr>
          <p:cNvPr id="47" name="Content Placeholder 4">
            <a:extLst>
              <a:ext uri="{FF2B5EF4-FFF2-40B4-BE49-F238E27FC236}">
                <a16:creationId xmlns:a16="http://schemas.microsoft.com/office/drawing/2014/main" id="{200DD423-7609-4154-8D7E-7CB114321B74}"/>
              </a:ext>
            </a:extLst>
          </p:cNvPr>
          <p:cNvSpPr txBox="1">
            <a:spLocks/>
          </p:cNvSpPr>
          <p:nvPr/>
        </p:nvSpPr>
        <p:spPr>
          <a:xfrm>
            <a:off x="7305061" y="2384313"/>
            <a:ext cx="4642761" cy="35044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0" i="0" dirty="0">
                <a:solidFill>
                  <a:srgbClr val="000000"/>
                </a:solidFill>
                <a:effectLst/>
                <a:latin typeface="Nunito Sans"/>
              </a:rPr>
              <a:t>A hospital portal system is a system which helps medical institutions to maintain records of patients, doctors and even general staff to cut down th</a:t>
            </a:r>
            <a:r>
              <a:rPr lang="en-IN" sz="1800" dirty="0">
                <a:solidFill>
                  <a:srgbClr val="000000"/>
                </a:solidFill>
                <a:latin typeface="Nunito Sans"/>
              </a:rPr>
              <a:t>e margin of error. Certain features of a hospital portal system include: </a:t>
            </a:r>
          </a:p>
          <a:p>
            <a:r>
              <a:rPr lang="en-IN" sz="1800" b="0" i="0" u="none" strike="noStrike" dirty="0">
                <a:solidFill>
                  <a:srgbClr val="000000"/>
                </a:solidFill>
                <a:effectLst/>
                <a:latin typeface="Nunito Sans"/>
              </a:rPr>
              <a:t>Maintain the medical records of the patient   </a:t>
            </a:r>
          </a:p>
          <a:p>
            <a:pPr algn="just" rtl="0" fontAlgn="base">
              <a:spcBef>
                <a:spcPts val="0"/>
              </a:spcBef>
              <a:spcAft>
                <a:spcPts val="0"/>
              </a:spcAft>
            </a:pPr>
            <a:r>
              <a:rPr lang="en-IN" sz="1800" b="0" i="0" u="none" strike="noStrike" dirty="0">
                <a:solidFill>
                  <a:srgbClr val="000000"/>
                </a:solidFill>
                <a:effectLst/>
                <a:latin typeface="Nunito Sans"/>
              </a:rPr>
              <a:t>Maintain the contact details of the patient</a:t>
            </a:r>
          </a:p>
          <a:p>
            <a:pPr algn="just" rtl="0" fontAlgn="base">
              <a:spcBef>
                <a:spcPts val="0"/>
              </a:spcBef>
              <a:spcAft>
                <a:spcPts val="0"/>
              </a:spcAft>
            </a:pPr>
            <a:r>
              <a:rPr lang="en-IN" sz="1800" b="0" i="0" u="none" strike="noStrike" dirty="0">
                <a:solidFill>
                  <a:srgbClr val="000000"/>
                </a:solidFill>
                <a:effectLst/>
                <a:latin typeface="Nunito Sans"/>
              </a:rPr>
              <a:t>Maintain the details of the doctors</a:t>
            </a:r>
          </a:p>
          <a:p>
            <a:pPr algn="just" rtl="0" fontAlgn="base">
              <a:spcBef>
                <a:spcPts val="0"/>
              </a:spcBef>
              <a:spcAft>
                <a:spcPts val="0"/>
              </a:spcAft>
            </a:pPr>
            <a:r>
              <a:rPr lang="en-IN" sz="1800" b="0" i="0" u="none" strike="noStrike" dirty="0">
                <a:solidFill>
                  <a:srgbClr val="000000"/>
                </a:solidFill>
                <a:effectLst/>
                <a:latin typeface="Nunito Sans"/>
              </a:rPr>
              <a:t>Keep track of the appointment dates</a:t>
            </a:r>
          </a:p>
          <a:p>
            <a:endParaRPr lang="en-IN" sz="1800" dirty="0">
              <a:solidFill>
                <a:srgbClr val="000000"/>
              </a:solidFill>
              <a:latin typeface="Nunito Sans"/>
            </a:endParaRPr>
          </a:p>
          <a:p>
            <a:pPr marL="0" indent="0">
              <a:buNone/>
            </a:pPr>
            <a:endParaRPr lang="en-IN" sz="1800" dirty="0">
              <a:solidFill>
                <a:srgbClr val="000000"/>
              </a:solidFill>
              <a:latin typeface="Nunito Sans"/>
            </a:endParaRPr>
          </a:p>
        </p:txBody>
      </p:sp>
      <p:pic>
        <p:nvPicPr>
          <p:cNvPr id="57" name="Picture 56">
            <a:extLst>
              <a:ext uri="{FF2B5EF4-FFF2-40B4-BE49-F238E27FC236}">
                <a16:creationId xmlns:a16="http://schemas.microsoft.com/office/drawing/2014/main" id="{BE082D6C-A585-40DF-8D4E-E3BE9A831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109640637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29">
            <a:extLst>
              <a:ext uri="{FF2B5EF4-FFF2-40B4-BE49-F238E27FC236}">
                <a16:creationId xmlns:a16="http://schemas.microsoft.com/office/drawing/2014/main" id="{45DF36F1-2023-4121-9E28-6890322636B3}"/>
              </a:ext>
            </a:extLst>
          </p:cNvPr>
          <p:cNvSpPr/>
          <p:nvPr/>
        </p:nvSpPr>
        <p:spPr>
          <a:xfrm>
            <a:off x="964212" y="2739955"/>
            <a:ext cx="2491409" cy="906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30">
            <a:extLst>
              <a:ext uri="{FF2B5EF4-FFF2-40B4-BE49-F238E27FC236}">
                <a16:creationId xmlns:a16="http://schemas.microsoft.com/office/drawing/2014/main" id="{FB660648-E7F9-47A6-BFDB-2901E1A74F29}"/>
              </a:ext>
            </a:extLst>
          </p:cNvPr>
          <p:cNvSpPr/>
          <p:nvPr/>
        </p:nvSpPr>
        <p:spPr>
          <a:xfrm>
            <a:off x="3554884" y="2739955"/>
            <a:ext cx="2491439" cy="906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31">
            <a:extLst>
              <a:ext uri="{FF2B5EF4-FFF2-40B4-BE49-F238E27FC236}">
                <a16:creationId xmlns:a16="http://schemas.microsoft.com/office/drawing/2014/main" id="{B461957C-1C26-40B0-877F-AA88794EA6CD}"/>
              </a:ext>
            </a:extLst>
          </p:cNvPr>
          <p:cNvSpPr/>
          <p:nvPr/>
        </p:nvSpPr>
        <p:spPr>
          <a:xfrm>
            <a:off x="6145586" y="2739955"/>
            <a:ext cx="2491439" cy="906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32">
            <a:extLst>
              <a:ext uri="{FF2B5EF4-FFF2-40B4-BE49-F238E27FC236}">
                <a16:creationId xmlns:a16="http://schemas.microsoft.com/office/drawing/2014/main" id="{C1B80BFC-1C55-4E77-BC4D-D7F44A373BA2}"/>
              </a:ext>
            </a:extLst>
          </p:cNvPr>
          <p:cNvSpPr/>
          <p:nvPr/>
        </p:nvSpPr>
        <p:spPr>
          <a:xfrm>
            <a:off x="8736288" y="2739955"/>
            <a:ext cx="2491500" cy="9069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2FC9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 name="Rectangle 2">
            <a:extLst>
              <a:ext uri="{FF2B5EF4-FFF2-40B4-BE49-F238E27FC236}">
                <a16:creationId xmlns:a16="http://schemas.microsoft.com/office/drawing/2014/main" id="{D79AD803-C410-45C0-B7B0-70C2F12377DA}"/>
              </a:ext>
            </a:extLst>
          </p:cNvPr>
          <p:cNvSpPr/>
          <p:nvPr/>
        </p:nvSpPr>
        <p:spPr>
          <a:xfrm>
            <a:off x="1039562" y="3053252"/>
            <a:ext cx="2340705" cy="276999"/>
          </a:xfrm>
          <a:prstGeom prst="rect">
            <a:avLst/>
          </a:prstGeom>
        </p:spPr>
        <p:txBody>
          <a:bodyPr wrap="none">
            <a:spAutoFit/>
          </a:bodyPr>
          <a:lstStyle/>
          <a:p>
            <a:pPr algn="ctr"/>
            <a:r>
              <a:rPr lang="en-IN" sz="1200" b="1" spc="300" dirty="0">
                <a:solidFill>
                  <a:schemeClr val="bg1"/>
                </a:solidFill>
                <a:latin typeface="Montserrat" charset="0"/>
                <a:ea typeface="Montserrat" charset="0"/>
                <a:cs typeface="Montserrat" charset="0"/>
              </a:rPr>
              <a:t>TIME SAVING TECH</a:t>
            </a:r>
            <a:endParaRPr lang="en-US" sz="1200" b="1" spc="300" dirty="0">
              <a:solidFill>
                <a:schemeClr val="bg1"/>
              </a:solidFill>
              <a:latin typeface="Montserrat" charset="0"/>
              <a:ea typeface="Montserrat" charset="0"/>
              <a:cs typeface="Montserrat" charset="0"/>
            </a:endParaRPr>
          </a:p>
        </p:txBody>
      </p:sp>
      <p:sp>
        <p:nvSpPr>
          <p:cNvPr id="16" name="Rectangle 15">
            <a:extLst>
              <a:ext uri="{FF2B5EF4-FFF2-40B4-BE49-F238E27FC236}">
                <a16:creationId xmlns:a16="http://schemas.microsoft.com/office/drawing/2014/main" id="{940018C6-B1DD-4EE3-8042-EA5038CB0835}"/>
              </a:ext>
            </a:extLst>
          </p:cNvPr>
          <p:cNvSpPr/>
          <p:nvPr/>
        </p:nvSpPr>
        <p:spPr>
          <a:xfrm>
            <a:off x="3483576" y="3008757"/>
            <a:ext cx="2634054" cy="369332"/>
          </a:xfrm>
          <a:prstGeom prst="rect">
            <a:avLst/>
          </a:prstGeom>
        </p:spPr>
        <p:txBody>
          <a:bodyPr wrap="square">
            <a:spAutoFit/>
          </a:bodyPr>
          <a:lstStyle/>
          <a:p>
            <a:pPr algn="ctr"/>
            <a:r>
              <a:rPr lang="en-IN" sz="1750" b="1" spc="300" dirty="0">
                <a:solidFill>
                  <a:schemeClr val="bg1"/>
                </a:solidFill>
                <a:latin typeface="Montserrat" charset="0"/>
                <a:ea typeface="Montserrat" charset="0"/>
                <a:cs typeface="Montserrat" charset="0"/>
              </a:rPr>
              <a:t>DATA SECURITY</a:t>
            </a:r>
            <a:endParaRPr lang="en-US" sz="1750" b="1" spc="300" dirty="0">
              <a:solidFill>
                <a:schemeClr val="bg1"/>
              </a:solidFill>
              <a:latin typeface="Montserrat" charset="0"/>
              <a:ea typeface="Montserrat" charset="0"/>
              <a:cs typeface="Montserrat" charset="0"/>
            </a:endParaRPr>
          </a:p>
        </p:txBody>
      </p:sp>
      <p:sp>
        <p:nvSpPr>
          <p:cNvPr id="17" name="Rectangle 16">
            <a:extLst>
              <a:ext uri="{FF2B5EF4-FFF2-40B4-BE49-F238E27FC236}">
                <a16:creationId xmlns:a16="http://schemas.microsoft.com/office/drawing/2014/main" id="{0E93F092-EFC4-4A7C-ABF3-993228DA7CAA}"/>
              </a:ext>
            </a:extLst>
          </p:cNvPr>
          <p:cNvSpPr/>
          <p:nvPr/>
        </p:nvSpPr>
        <p:spPr>
          <a:xfrm>
            <a:off x="6173542" y="2868585"/>
            <a:ext cx="2491439" cy="646331"/>
          </a:xfrm>
          <a:prstGeom prst="rect">
            <a:avLst/>
          </a:prstGeom>
        </p:spPr>
        <p:txBody>
          <a:bodyPr wrap="square">
            <a:spAutoFit/>
          </a:bodyPr>
          <a:lstStyle/>
          <a:p>
            <a:pPr algn="ctr"/>
            <a:r>
              <a:rPr lang="en-IN" b="1" spc="300" dirty="0">
                <a:solidFill>
                  <a:schemeClr val="bg1"/>
                </a:solidFill>
                <a:latin typeface="Montserrat" charset="0"/>
                <a:ea typeface="Montserrat" charset="0"/>
                <a:cs typeface="Montserrat" charset="0"/>
              </a:rPr>
              <a:t>COST EFFECTIVE</a:t>
            </a:r>
            <a:endParaRPr lang="en-US" b="1" spc="300" dirty="0">
              <a:solidFill>
                <a:schemeClr val="bg1"/>
              </a:solidFill>
              <a:latin typeface="Montserrat" charset="0"/>
              <a:ea typeface="Montserrat" charset="0"/>
              <a:cs typeface="Montserrat" charset="0"/>
            </a:endParaRPr>
          </a:p>
        </p:txBody>
      </p:sp>
      <p:sp>
        <p:nvSpPr>
          <p:cNvPr id="18" name="Rectangle 17">
            <a:extLst>
              <a:ext uri="{FF2B5EF4-FFF2-40B4-BE49-F238E27FC236}">
                <a16:creationId xmlns:a16="http://schemas.microsoft.com/office/drawing/2014/main" id="{FCE5377C-A4E5-4692-8DE7-D409A3F39937}"/>
              </a:ext>
            </a:extLst>
          </p:cNvPr>
          <p:cNvSpPr/>
          <p:nvPr/>
        </p:nvSpPr>
        <p:spPr>
          <a:xfrm>
            <a:off x="8664981" y="2882472"/>
            <a:ext cx="2645283" cy="646331"/>
          </a:xfrm>
          <a:prstGeom prst="rect">
            <a:avLst/>
          </a:prstGeom>
        </p:spPr>
        <p:txBody>
          <a:bodyPr wrap="square">
            <a:spAutoFit/>
          </a:bodyPr>
          <a:lstStyle/>
          <a:p>
            <a:pPr algn="ctr"/>
            <a:r>
              <a:rPr lang="en-IN" b="1" spc="300" dirty="0">
                <a:solidFill>
                  <a:schemeClr val="bg1"/>
                </a:solidFill>
                <a:latin typeface="Montserrat" charset="0"/>
                <a:ea typeface="Montserrat" charset="0"/>
                <a:cs typeface="Montserrat" charset="0"/>
              </a:rPr>
              <a:t>EASE OF ACCESS</a:t>
            </a:r>
            <a:endParaRPr lang="en-US" b="1" spc="300" dirty="0">
              <a:solidFill>
                <a:schemeClr val="bg1"/>
              </a:solidFill>
              <a:latin typeface="Montserrat" charset="0"/>
              <a:ea typeface="Montserrat" charset="0"/>
              <a:cs typeface="Montserrat" charset="0"/>
            </a:endParaRPr>
          </a:p>
        </p:txBody>
      </p:sp>
      <p:sp>
        <p:nvSpPr>
          <p:cNvPr id="19" name="Rectangle 18">
            <a:extLst>
              <a:ext uri="{FF2B5EF4-FFF2-40B4-BE49-F238E27FC236}">
                <a16:creationId xmlns:a16="http://schemas.microsoft.com/office/drawing/2014/main" id="{AC45AD92-F52D-4CE2-82C3-3A5256AE4EA7}"/>
              </a:ext>
            </a:extLst>
          </p:cNvPr>
          <p:cNvSpPr/>
          <p:nvPr/>
        </p:nvSpPr>
        <p:spPr>
          <a:xfrm>
            <a:off x="1016203" y="3937381"/>
            <a:ext cx="2387424" cy="559384"/>
          </a:xfrm>
          <a:prstGeom prst="rect">
            <a:avLst/>
          </a:prstGeom>
        </p:spPr>
        <p:txBody>
          <a:bodyPr wrap="square">
            <a:spAutoFit/>
          </a:bodyPr>
          <a:lstStyle/>
          <a:p>
            <a:pPr algn="ctr">
              <a:lnSpc>
                <a:spcPts val="1900"/>
              </a:lnSpc>
            </a:pPr>
            <a:r>
              <a:rPr lang="en-US" sz="1200" dirty="0">
                <a:solidFill>
                  <a:schemeClr val="tx2">
                    <a:lumMod val="50000"/>
                  </a:schemeClr>
                </a:solidFill>
                <a:ea typeface="Source Sans Pro" charset="0"/>
                <a:cs typeface="Source Sans Pro" charset="0"/>
              </a:rPr>
              <a:t>Reduces time-spent and improves efficiency</a:t>
            </a:r>
          </a:p>
        </p:txBody>
      </p:sp>
      <p:sp>
        <p:nvSpPr>
          <p:cNvPr id="20" name="Rectangle 19">
            <a:extLst>
              <a:ext uri="{FF2B5EF4-FFF2-40B4-BE49-F238E27FC236}">
                <a16:creationId xmlns:a16="http://schemas.microsoft.com/office/drawing/2014/main" id="{29813A8C-8B64-44F7-9001-4625499C2B32}"/>
              </a:ext>
            </a:extLst>
          </p:cNvPr>
          <p:cNvSpPr/>
          <p:nvPr/>
        </p:nvSpPr>
        <p:spPr>
          <a:xfrm>
            <a:off x="3606890" y="3937381"/>
            <a:ext cx="2387424" cy="559384"/>
          </a:xfrm>
          <a:prstGeom prst="rect">
            <a:avLst/>
          </a:prstGeom>
        </p:spPr>
        <p:txBody>
          <a:bodyPr wrap="square">
            <a:spAutoFit/>
          </a:bodyPr>
          <a:lstStyle/>
          <a:p>
            <a:pPr algn="ctr">
              <a:lnSpc>
                <a:spcPts val="1900"/>
              </a:lnSpc>
            </a:pPr>
            <a:r>
              <a:rPr lang="en-US" sz="1200" dirty="0">
                <a:solidFill>
                  <a:schemeClr val="tx2">
                    <a:lumMod val="50000"/>
                  </a:schemeClr>
                </a:solidFill>
                <a:ea typeface="Source Sans Pro" charset="0"/>
                <a:cs typeface="Source Sans Pro" charset="0"/>
              </a:rPr>
              <a:t>Data security and correct data retrieval made possible</a:t>
            </a:r>
          </a:p>
        </p:txBody>
      </p:sp>
      <p:sp>
        <p:nvSpPr>
          <p:cNvPr id="21" name="Rectangle 20">
            <a:extLst>
              <a:ext uri="{FF2B5EF4-FFF2-40B4-BE49-F238E27FC236}">
                <a16:creationId xmlns:a16="http://schemas.microsoft.com/office/drawing/2014/main" id="{72A6F91D-6ECD-421A-AF87-D62B59781F0E}"/>
              </a:ext>
            </a:extLst>
          </p:cNvPr>
          <p:cNvSpPr/>
          <p:nvPr/>
        </p:nvSpPr>
        <p:spPr>
          <a:xfrm>
            <a:off x="6197686" y="3937381"/>
            <a:ext cx="2387424" cy="559384"/>
          </a:xfrm>
          <a:prstGeom prst="rect">
            <a:avLst/>
          </a:prstGeom>
        </p:spPr>
        <p:txBody>
          <a:bodyPr wrap="square">
            <a:spAutoFit/>
          </a:bodyPr>
          <a:lstStyle/>
          <a:p>
            <a:pPr algn="ctr">
              <a:lnSpc>
                <a:spcPts val="1900"/>
              </a:lnSpc>
            </a:pPr>
            <a:r>
              <a:rPr lang="en-US" sz="1200" dirty="0">
                <a:solidFill>
                  <a:schemeClr val="tx2">
                    <a:lumMod val="50000"/>
                  </a:schemeClr>
                </a:solidFill>
                <a:ea typeface="Source Sans Pro" charset="0"/>
                <a:cs typeface="Source Sans Pro" charset="0"/>
              </a:rPr>
              <a:t>Cost effective and easily manageable</a:t>
            </a:r>
          </a:p>
        </p:txBody>
      </p:sp>
      <p:sp>
        <p:nvSpPr>
          <p:cNvPr id="22" name="Rectangle 21">
            <a:extLst>
              <a:ext uri="{FF2B5EF4-FFF2-40B4-BE49-F238E27FC236}">
                <a16:creationId xmlns:a16="http://schemas.microsoft.com/office/drawing/2014/main" id="{3A30D85E-ED5C-4416-8F90-1E5B0256BC35}"/>
              </a:ext>
            </a:extLst>
          </p:cNvPr>
          <p:cNvSpPr/>
          <p:nvPr/>
        </p:nvSpPr>
        <p:spPr>
          <a:xfrm>
            <a:off x="8788373" y="3937381"/>
            <a:ext cx="2387424" cy="559384"/>
          </a:xfrm>
          <a:prstGeom prst="rect">
            <a:avLst/>
          </a:prstGeom>
        </p:spPr>
        <p:txBody>
          <a:bodyPr wrap="square">
            <a:spAutoFit/>
          </a:bodyPr>
          <a:lstStyle/>
          <a:p>
            <a:pPr algn="ctr">
              <a:lnSpc>
                <a:spcPts val="1900"/>
              </a:lnSpc>
            </a:pPr>
            <a:r>
              <a:rPr lang="en-US" sz="1200" dirty="0">
                <a:solidFill>
                  <a:schemeClr val="tx2">
                    <a:lumMod val="50000"/>
                  </a:schemeClr>
                </a:solidFill>
                <a:ea typeface="Source Sans Pro" charset="0"/>
                <a:cs typeface="Source Sans Pro" charset="0"/>
              </a:rPr>
              <a:t>Easy access to patient data with correct patient history</a:t>
            </a:r>
          </a:p>
        </p:txBody>
      </p:sp>
      <p:sp>
        <p:nvSpPr>
          <p:cNvPr id="23" name="Isosceles Triangle 22">
            <a:extLst>
              <a:ext uri="{FF2B5EF4-FFF2-40B4-BE49-F238E27FC236}">
                <a16:creationId xmlns:a16="http://schemas.microsoft.com/office/drawing/2014/main" id="{84DCDEFD-2711-42F9-9403-831E7AF48D27}"/>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5D59E6F-436B-4858-8D29-2D87DFD1E402}"/>
              </a:ext>
            </a:extLst>
          </p:cNvPr>
          <p:cNvSpPr txBox="1"/>
          <p:nvPr/>
        </p:nvSpPr>
        <p:spPr>
          <a:xfrm>
            <a:off x="3864302" y="699807"/>
            <a:ext cx="4852616" cy="448841"/>
          </a:xfrm>
          <a:prstGeom prst="rect">
            <a:avLst/>
          </a:prstGeom>
          <a:noFill/>
          <a:ln>
            <a:noFill/>
          </a:ln>
        </p:spPr>
        <p:txBody>
          <a:bodyPr wrap="square" lIns="0" tIns="0" rIns="0" bIns="0" rtlCol="0" anchor="ctr" anchorCtr="0">
            <a:spAutoFit/>
          </a:bodyPr>
          <a:lstStyle/>
          <a:p>
            <a:pPr algn="ctr">
              <a:lnSpc>
                <a:spcPts val="3500"/>
              </a:lnSpc>
            </a:pPr>
            <a:r>
              <a:rPr lang="en-IN" sz="3200" b="1" dirty="0">
                <a:solidFill>
                  <a:schemeClr val="tx1">
                    <a:lumMod val="85000"/>
                    <a:lumOff val="15000"/>
                  </a:schemeClr>
                </a:solidFill>
                <a:latin typeface="Montserrat SemiBold" panose="00000700000000000000" pitchFamily="50" charset="0"/>
              </a:rPr>
              <a:t>ADVANTAGES OF HPS</a:t>
            </a:r>
            <a:endParaRPr lang="en-US" sz="3200" b="1" dirty="0">
              <a:solidFill>
                <a:schemeClr val="tx1">
                  <a:lumMod val="85000"/>
                  <a:lumOff val="15000"/>
                </a:schemeClr>
              </a:solidFill>
              <a:latin typeface="Montserrat SemiBold" panose="00000700000000000000" pitchFamily="50" charset="0"/>
            </a:endParaRPr>
          </a:p>
        </p:txBody>
      </p:sp>
      <p:sp>
        <p:nvSpPr>
          <p:cNvPr id="26" name="Hexagon 25">
            <a:extLst>
              <a:ext uri="{FF2B5EF4-FFF2-40B4-BE49-F238E27FC236}">
                <a16:creationId xmlns:a16="http://schemas.microsoft.com/office/drawing/2014/main" id="{ACA8ED04-1F46-46E5-8DEB-EF0DD4CECF4F}"/>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D7D509-144D-4B57-807B-1956EE6F6C2F}"/>
              </a:ext>
            </a:extLst>
          </p:cNvPr>
          <p:cNvSpPr txBox="1"/>
          <p:nvPr/>
        </p:nvSpPr>
        <p:spPr>
          <a:xfrm rot="16200000">
            <a:off x="10252505" y="3275111"/>
            <a:ext cx="2998706" cy="307777"/>
          </a:xfrm>
          <a:prstGeom prst="rect">
            <a:avLst/>
          </a:prstGeom>
          <a:noFill/>
        </p:spPr>
        <p:txBody>
          <a:bodyPr wrap="none" rtlCol="0">
            <a:spAutoFit/>
          </a:bodyPr>
          <a:lstStyle/>
          <a:p>
            <a:pPr algn="ctr"/>
            <a:r>
              <a:rPr lang="en-US" sz="1400" b="1" spc="300" dirty="0"/>
              <a:t>HOSPITAL PORTAL SYSTEM</a:t>
            </a:r>
          </a:p>
        </p:txBody>
      </p:sp>
      <p:pic>
        <p:nvPicPr>
          <p:cNvPr id="49" name="Picture 48">
            <a:extLst>
              <a:ext uri="{FF2B5EF4-FFF2-40B4-BE49-F238E27FC236}">
                <a16:creationId xmlns:a16="http://schemas.microsoft.com/office/drawing/2014/main" id="{241BC5CF-2DFD-4529-A265-75478BB1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8649809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50B9490-DBF7-467C-A73D-6CF4F25E5B82}"/>
              </a:ext>
            </a:extLst>
          </p:cNvPr>
          <p:cNvGrpSpPr/>
          <p:nvPr/>
        </p:nvGrpSpPr>
        <p:grpSpPr>
          <a:xfrm>
            <a:off x="2094303" y="2579105"/>
            <a:ext cx="3359440" cy="2924670"/>
            <a:chOff x="7683245" y="177803"/>
            <a:chExt cx="1848326" cy="1609120"/>
          </a:xfrm>
        </p:grpSpPr>
        <p:sp>
          <p:nvSpPr>
            <p:cNvPr id="16" name="Shape 6">
              <a:extLst>
                <a:ext uri="{FF2B5EF4-FFF2-40B4-BE49-F238E27FC236}">
                  <a16:creationId xmlns:a16="http://schemas.microsoft.com/office/drawing/2014/main" id="{92D946B3-B43D-46A0-9B11-46156FBA9EEA}"/>
                </a:ext>
              </a:extLst>
            </p:cNvPr>
            <p:cNvSpPr/>
            <p:nvPr/>
          </p:nvSpPr>
          <p:spPr>
            <a:xfrm>
              <a:off x="7831769" y="177803"/>
              <a:ext cx="1072626" cy="1436548"/>
            </a:xfrm>
            <a:custGeom>
              <a:avLst/>
              <a:gdLst/>
              <a:ahLst/>
              <a:cxnLst>
                <a:cxn ang="0">
                  <a:pos x="wd2" y="hd2"/>
                </a:cxn>
                <a:cxn ang="5400000">
                  <a:pos x="wd2" y="hd2"/>
                </a:cxn>
                <a:cxn ang="10800000">
                  <a:pos x="wd2" y="hd2"/>
                </a:cxn>
                <a:cxn ang="16200000">
                  <a:pos x="wd2" y="hd2"/>
                </a:cxn>
              </a:cxnLst>
              <a:rect l="0" t="0" r="r" b="b"/>
              <a:pathLst>
                <a:path w="21600" h="21600" extrusionOk="0">
                  <a:moveTo>
                    <a:pt x="738" y="0"/>
                  </a:moveTo>
                  <a:cubicBezTo>
                    <a:pt x="332" y="0"/>
                    <a:pt x="0" y="235"/>
                    <a:pt x="0" y="522"/>
                  </a:cubicBezTo>
                  <a:lnTo>
                    <a:pt x="0" y="21078"/>
                  </a:lnTo>
                  <a:cubicBezTo>
                    <a:pt x="0" y="21365"/>
                    <a:pt x="332" y="21600"/>
                    <a:pt x="738" y="21600"/>
                  </a:cubicBezTo>
                  <a:lnTo>
                    <a:pt x="20861" y="21600"/>
                  </a:lnTo>
                  <a:cubicBezTo>
                    <a:pt x="21268" y="21600"/>
                    <a:pt x="21600" y="21365"/>
                    <a:pt x="21600" y="21078"/>
                  </a:cubicBezTo>
                  <a:lnTo>
                    <a:pt x="21600" y="522"/>
                  </a:lnTo>
                  <a:cubicBezTo>
                    <a:pt x="21600" y="235"/>
                    <a:pt x="21268" y="0"/>
                    <a:pt x="20861" y="0"/>
                  </a:cubicBezTo>
                  <a:cubicBezTo>
                    <a:pt x="20861" y="0"/>
                    <a:pt x="738" y="0"/>
                    <a:pt x="738" y="0"/>
                  </a:cubicBezTo>
                  <a:close/>
                </a:path>
              </a:pathLst>
            </a:custGeom>
            <a:solidFill>
              <a:schemeClr val="accent4">
                <a:alpha val="7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ln w="0"/>
                <a:effectLst>
                  <a:outerShdw blurRad="38100" dist="19050" dir="2700000" algn="tl" rotWithShape="0">
                    <a:schemeClr val="dk1">
                      <a:alpha val="40000"/>
                    </a:schemeClr>
                  </a:outerShdw>
                </a:effectLst>
              </a:endParaRPr>
            </a:p>
          </p:txBody>
        </p:sp>
        <p:sp>
          <p:nvSpPr>
            <p:cNvPr id="17" name="Shape 7">
              <a:extLst>
                <a:ext uri="{FF2B5EF4-FFF2-40B4-BE49-F238E27FC236}">
                  <a16:creationId xmlns:a16="http://schemas.microsoft.com/office/drawing/2014/main" id="{F65DEE8C-56AC-46E7-BF34-80D366EEAC07}"/>
                </a:ext>
              </a:extLst>
            </p:cNvPr>
            <p:cNvSpPr/>
            <p:nvPr/>
          </p:nvSpPr>
          <p:spPr>
            <a:xfrm>
              <a:off x="7918945" y="258522"/>
              <a:ext cx="900399" cy="12734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Freeform 246">
              <a:extLst>
                <a:ext uri="{FF2B5EF4-FFF2-40B4-BE49-F238E27FC236}">
                  <a16:creationId xmlns:a16="http://schemas.microsoft.com/office/drawing/2014/main" id="{94EC49B3-5A8E-4AC1-B2C4-6E48D43239FF}"/>
                </a:ext>
              </a:extLst>
            </p:cNvPr>
            <p:cNvSpPr/>
            <p:nvPr/>
          </p:nvSpPr>
          <p:spPr>
            <a:xfrm>
              <a:off x="8031952" y="1107689"/>
              <a:ext cx="671284" cy="271785"/>
            </a:xfrm>
            <a:custGeom>
              <a:avLst/>
              <a:gdLst>
                <a:gd name="connsiteX0" fmla="*/ 0 w 671284"/>
                <a:gd name="connsiteY0" fmla="*/ 251844 h 271785"/>
                <a:gd name="connsiteX1" fmla="*/ 335653 w 671284"/>
                <a:gd name="connsiteY1" fmla="*/ 251844 h 271785"/>
                <a:gd name="connsiteX2" fmla="*/ 335653 w 671284"/>
                <a:gd name="connsiteY2" fmla="*/ 271785 h 271785"/>
                <a:gd name="connsiteX3" fmla="*/ 0 w 671284"/>
                <a:gd name="connsiteY3" fmla="*/ 271785 h 271785"/>
                <a:gd name="connsiteX4" fmla="*/ 0 w 671284"/>
                <a:gd name="connsiteY4" fmla="*/ 251844 h 271785"/>
                <a:gd name="connsiteX5" fmla="*/ 0 w 671284"/>
                <a:gd name="connsiteY5" fmla="*/ 200184 h 271785"/>
                <a:gd name="connsiteX6" fmla="*/ 671284 w 671284"/>
                <a:gd name="connsiteY6" fmla="*/ 200184 h 271785"/>
                <a:gd name="connsiteX7" fmla="*/ 671284 w 671284"/>
                <a:gd name="connsiteY7" fmla="*/ 220141 h 271785"/>
                <a:gd name="connsiteX8" fmla="*/ 0 w 671284"/>
                <a:gd name="connsiteY8" fmla="*/ 220141 h 271785"/>
                <a:gd name="connsiteX9" fmla="*/ 0 w 671284"/>
                <a:gd name="connsiteY9" fmla="*/ 200184 h 271785"/>
                <a:gd name="connsiteX10" fmla="*/ 0 w 671284"/>
                <a:gd name="connsiteY10" fmla="*/ 151752 h 271785"/>
                <a:gd name="connsiteX11" fmla="*/ 671284 w 671284"/>
                <a:gd name="connsiteY11" fmla="*/ 151752 h 271785"/>
                <a:gd name="connsiteX12" fmla="*/ 671284 w 671284"/>
                <a:gd name="connsiteY12" fmla="*/ 171693 h 271785"/>
                <a:gd name="connsiteX13" fmla="*/ 0 w 671284"/>
                <a:gd name="connsiteY13" fmla="*/ 171693 h 271785"/>
                <a:gd name="connsiteX14" fmla="*/ 0 w 671284"/>
                <a:gd name="connsiteY14" fmla="*/ 151752 h 271785"/>
                <a:gd name="connsiteX15" fmla="*/ 0 w 671284"/>
                <a:gd name="connsiteY15" fmla="*/ 100092 h 271785"/>
                <a:gd name="connsiteX16" fmla="*/ 668729 w 671284"/>
                <a:gd name="connsiteY16" fmla="*/ 100092 h 271785"/>
                <a:gd name="connsiteX17" fmla="*/ 668729 w 671284"/>
                <a:gd name="connsiteY17" fmla="*/ 120034 h 271785"/>
                <a:gd name="connsiteX18" fmla="*/ 0 w 671284"/>
                <a:gd name="connsiteY18" fmla="*/ 120034 h 271785"/>
                <a:gd name="connsiteX19" fmla="*/ 0 w 671284"/>
                <a:gd name="connsiteY19" fmla="*/ 51660 h 271785"/>
                <a:gd name="connsiteX20" fmla="*/ 671284 w 671284"/>
                <a:gd name="connsiteY20" fmla="*/ 51660 h 271785"/>
                <a:gd name="connsiteX21" fmla="*/ 671284 w 671284"/>
                <a:gd name="connsiteY21" fmla="*/ 71616 h 271785"/>
                <a:gd name="connsiteX22" fmla="*/ 0 w 671284"/>
                <a:gd name="connsiteY22" fmla="*/ 71616 h 271785"/>
                <a:gd name="connsiteX23" fmla="*/ 0 w 671284"/>
                <a:gd name="connsiteY23" fmla="*/ 51660 h 271785"/>
                <a:gd name="connsiteX24" fmla="*/ 0 w 671284"/>
                <a:gd name="connsiteY24" fmla="*/ 0 h 271785"/>
                <a:gd name="connsiteX25" fmla="*/ 671284 w 671284"/>
                <a:gd name="connsiteY25" fmla="*/ 0 h 271785"/>
                <a:gd name="connsiteX26" fmla="*/ 671284 w 671284"/>
                <a:gd name="connsiteY26" fmla="*/ 19941 h 271785"/>
                <a:gd name="connsiteX27" fmla="*/ 0 w 671284"/>
                <a:gd name="connsiteY27" fmla="*/ 19941 h 271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71284" h="271785">
                  <a:moveTo>
                    <a:pt x="0" y="251844"/>
                  </a:moveTo>
                  <a:lnTo>
                    <a:pt x="335653" y="251844"/>
                  </a:lnTo>
                  <a:lnTo>
                    <a:pt x="335653" y="271785"/>
                  </a:lnTo>
                  <a:lnTo>
                    <a:pt x="0" y="271785"/>
                  </a:lnTo>
                  <a:cubicBezTo>
                    <a:pt x="0" y="271785"/>
                    <a:pt x="0" y="251844"/>
                    <a:pt x="0" y="251844"/>
                  </a:cubicBezTo>
                  <a:close/>
                  <a:moveTo>
                    <a:pt x="0" y="200184"/>
                  </a:moveTo>
                  <a:lnTo>
                    <a:pt x="671284" y="200184"/>
                  </a:lnTo>
                  <a:lnTo>
                    <a:pt x="671284" y="220141"/>
                  </a:lnTo>
                  <a:lnTo>
                    <a:pt x="0" y="220141"/>
                  </a:lnTo>
                  <a:cubicBezTo>
                    <a:pt x="0" y="220141"/>
                    <a:pt x="0" y="200184"/>
                    <a:pt x="0" y="200184"/>
                  </a:cubicBezTo>
                  <a:close/>
                  <a:moveTo>
                    <a:pt x="0" y="151752"/>
                  </a:moveTo>
                  <a:lnTo>
                    <a:pt x="671284" y="151752"/>
                  </a:lnTo>
                  <a:lnTo>
                    <a:pt x="671284" y="171693"/>
                  </a:lnTo>
                  <a:lnTo>
                    <a:pt x="0" y="171693"/>
                  </a:lnTo>
                  <a:cubicBezTo>
                    <a:pt x="0" y="171693"/>
                    <a:pt x="0" y="151752"/>
                    <a:pt x="0" y="151752"/>
                  </a:cubicBezTo>
                  <a:close/>
                  <a:moveTo>
                    <a:pt x="0" y="100092"/>
                  </a:moveTo>
                  <a:lnTo>
                    <a:pt x="668729" y="100092"/>
                  </a:lnTo>
                  <a:cubicBezTo>
                    <a:pt x="668729" y="100092"/>
                    <a:pt x="668729" y="120034"/>
                    <a:pt x="668729" y="120034"/>
                  </a:cubicBezTo>
                  <a:lnTo>
                    <a:pt x="0" y="120034"/>
                  </a:lnTo>
                  <a:close/>
                  <a:moveTo>
                    <a:pt x="0" y="51660"/>
                  </a:moveTo>
                  <a:lnTo>
                    <a:pt x="671284" y="51660"/>
                  </a:lnTo>
                  <a:lnTo>
                    <a:pt x="671284" y="71616"/>
                  </a:lnTo>
                  <a:lnTo>
                    <a:pt x="0" y="71616"/>
                  </a:lnTo>
                  <a:cubicBezTo>
                    <a:pt x="0" y="71616"/>
                    <a:pt x="0" y="51660"/>
                    <a:pt x="0" y="51660"/>
                  </a:cubicBezTo>
                  <a:close/>
                  <a:moveTo>
                    <a:pt x="0" y="0"/>
                  </a:moveTo>
                  <a:cubicBezTo>
                    <a:pt x="0" y="0"/>
                    <a:pt x="671284" y="0"/>
                    <a:pt x="671284" y="0"/>
                  </a:cubicBezTo>
                  <a:lnTo>
                    <a:pt x="671284" y="19941"/>
                  </a:lnTo>
                  <a:lnTo>
                    <a:pt x="0" y="19941"/>
                  </a:lnTo>
                  <a:close/>
                </a:path>
              </a:pathLst>
            </a:custGeom>
            <a:solidFill>
              <a:schemeClr val="tx1">
                <a:alpha val="7000"/>
              </a:scheme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Freeform 247">
              <a:extLst>
                <a:ext uri="{FF2B5EF4-FFF2-40B4-BE49-F238E27FC236}">
                  <a16:creationId xmlns:a16="http://schemas.microsoft.com/office/drawing/2014/main" id="{42FFE05C-0A95-4109-A932-2CC53D390DA1}"/>
                </a:ext>
              </a:extLst>
            </p:cNvPr>
            <p:cNvSpPr/>
            <p:nvPr/>
          </p:nvSpPr>
          <p:spPr>
            <a:xfrm>
              <a:off x="8035181" y="439333"/>
              <a:ext cx="666987" cy="561221"/>
            </a:xfrm>
            <a:custGeom>
              <a:avLst/>
              <a:gdLst>
                <a:gd name="connsiteX0" fmla="*/ 177583 w 666987"/>
                <a:gd name="connsiteY0" fmla="*/ 490774 h 561221"/>
                <a:gd name="connsiteX1" fmla="*/ 666987 w 666987"/>
                <a:gd name="connsiteY1" fmla="*/ 490774 h 561221"/>
                <a:gd name="connsiteX2" fmla="*/ 666987 w 666987"/>
                <a:gd name="connsiteY2" fmla="*/ 512848 h 561221"/>
                <a:gd name="connsiteX3" fmla="*/ 177583 w 666987"/>
                <a:gd name="connsiteY3" fmla="*/ 512848 h 561221"/>
                <a:gd name="connsiteX4" fmla="*/ 177583 w 666987"/>
                <a:gd name="connsiteY4" fmla="*/ 490774 h 561221"/>
                <a:gd name="connsiteX5" fmla="*/ 59431 w 666987"/>
                <a:gd name="connsiteY5" fmla="*/ 454230 h 561221"/>
                <a:gd name="connsiteX6" fmla="*/ 11880 w 666987"/>
                <a:gd name="connsiteY6" fmla="*/ 501782 h 561221"/>
                <a:gd name="connsiteX7" fmla="*/ 59431 w 666987"/>
                <a:gd name="connsiteY7" fmla="*/ 549333 h 561221"/>
                <a:gd name="connsiteX8" fmla="*/ 106981 w 666987"/>
                <a:gd name="connsiteY8" fmla="*/ 501782 h 561221"/>
                <a:gd name="connsiteX9" fmla="*/ 59431 w 666987"/>
                <a:gd name="connsiteY9" fmla="*/ 454230 h 561221"/>
                <a:gd name="connsiteX10" fmla="*/ 59431 w 666987"/>
                <a:gd name="connsiteY10" fmla="*/ 442342 h 561221"/>
                <a:gd name="connsiteX11" fmla="*/ 118862 w 666987"/>
                <a:gd name="connsiteY11" fmla="*/ 501782 h 561221"/>
                <a:gd name="connsiteX12" fmla="*/ 59431 w 666987"/>
                <a:gd name="connsiteY12" fmla="*/ 561221 h 561221"/>
                <a:gd name="connsiteX13" fmla="*/ 0 w 666987"/>
                <a:gd name="connsiteY13" fmla="*/ 501782 h 561221"/>
                <a:gd name="connsiteX14" fmla="*/ 59431 w 666987"/>
                <a:gd name="connsiteY14" fmla="*/ 442342 h 561221"/>
                <a:gd name="connsiteX15" fmla="*/ 177583 w 666987"/>
                <a:gd name="connsiteY15" fmla="*/ 345479 h 561221"/>
                <a:gd name="connsiteX16" fmla="*/ 666987 w 666987"/>
                <a:gd name="connsiteY16" fmla="*/ 345479 h 561221"/>
                <a:gd name="connsiteX17" fmla="*/ 666987 w 666987"/>
                <a:gd name="connsiteY17" fmla="*/ 367552 h 561221"/>
                <a:gd name="connsiteX18" fmla="*/ 177583 w 666987"/>
                <a:gd name="connsiteY18" fmla="*/ 367552 h 561221"/>
                <a:gd name="connsiteX19" fmla="*/ 177583 w 666987"/>
                <a:gd name="connsiteY19" fmla="*/ 345479 h 561221"/>
                <a:gd name="connsiteX20" fmla="*/ 59431 w 666987"/>
                <a:gd name="connsiteY20" fmla="*/ 308935 h 561221"/>
                <a:gd name="connsiteX21" fmla="*/ 11880 w 666987"/>
                <a:gd name="connsiteY21" fmla="*/ 356486 h 561221"/>
                <a:gd name="connsiteX22" fmla="*/ 59431 w 666987"/>
                <a:gd name="connsiteY22" fmla="*/ 404042 h 561221"/>
                <a:gd name="connsiteX23" fmla="*/ 106981 w 666987"/>
                <a:gd name="connsiteY23" fmla="*/ 356486 h 561221"/>
                <a:gd name="connsiteX24" fmla="*/ 59431 w 666987"/>
                <a:gd name="connsiteY24" fmla="*/ 308935 h 561221"/>
                <a:gd name="connsiteX25" fmla="*/ 59431 w 666987"/>
                <a:gd name="connsiteY25" fmla="*/ 297047 h 561221"/>
                <a:gd name="connsiteX26" fmla="*/ 118862 w 666987"/>
                <a:gd name="connsiteY26" fmla="*/ 356486 h 561221"/>
                <a:gd name="connsiteX27" fmla="*/ 59431 w 666987"/>
                <a:gd name="connsiteY27" fmla="*/ 415924 h 561221"/>
                <a:gd name="connsiteX28" fmla="*/ 0 w 666987"/>
                <a:gd name="connsiteY28" fmla="*/ 356486 h 561221"/>
                <a:gd name="connsiteX29" fmla="*/ 59431 w 666987"/>
                <a:gd name="connsiteY29" fmla="*/ 297047 h 561221"/>
                <a:gd name="connsiteX30" fmla="*/ 177583 w 666987"/>
                <a:gd name="connsiteY30" fmla="*/ 196955 h 561221"/>
                <a:gd name="connsiteX31" fmla="*/ 666987 w 666987"/>
                <a:gd name="connsiteY31" fmla="*/ 196955 h 561221"/>
                <a:gd name="connsiteX32" fmla="*/ 666987 w 666987"/>
                <a:gd name="connsiteY32" fmla="*/ 219037 h 561221"/>
                <a:gd name="connsiteX33" fmla="*/ 177583 w 666987"/>
                <a:gd name="connsiteY33" fmla="*/ 219037 h 561221"/>
                <a:gd name="connsiteX34" fmla="*/ 177583 w 666987"/>
                <a:gd name="connsiteY34" fmla="*/ 196955 h 561221"/>
                <a:gd name="connsiteX35" fmla="*/ 59431 w 666987"/>
                <a:gd name="connsiteY35" fmla="*/ 160405 h 561221"/>
                <a:gd name="connsiteX36" fmla="*/ 11880 w 666987"/>
                <a:gd name="connsiteY36" fmla="*/ 207956 h 561221"/>
                <a:gd name="connsiteX37" fmla="*/ 59431 w 666987"/>
                <a:gd name="connsiteY37" fmla="*/ 255506 h 561221"/>
                <a:gd name="connsiteX38" fmla="*/ 106981 w 666987"/>
                <a:gd name="connsiteY38" fmla="*/ 207956 h 561221"/>
                <a:gd name="connsiteX39" fmla="*/ 59431 w 666987"/>
                <a:gd name="connsiteY39" fmla="*/ 160405 h 561221"/>
                <a:gd name="connsiteX40" fmla="*/ 59431 w 666987"/>
                <a:gd name="connsiteY40" fmla="*/ 148524 h 561221"/>
                <a:gd name="connsiteX41" fmla="*/ 118862 w 666987"/>
                <a:gd name="connsiteY41" fmla="*/ 207956 h 561221"/>
                <a:gd name="connsiteX42" fmla="*/ 59431 w 666987"/>
                <a:gd name="connsiteY42" fmla="*/ 267387 h 561221"/>
                <a:gd name="connsiteX43" fmla="*/ 0 w 666987"/>
                <a:gd name="connsiteY43" fmla="*/ 207956 h 561221"/>
                <a:gd name="connsiteX44" fmla="*/ 59431 w 666987"/>
                <a:gd name="connsiteY44" fmla="*/ 148524 h 561221"/>
                <a:gd name="connsiteX45" fmla="*/ 177583 w 666987"/>
                <a:gd name="connsiteY45" fmla="*/ 48432 h 561221"/>
                <a:gd name="connsiteX46" fmla="*/ 666987 w 666987"/>
                <a:gd name="connsiteY46" fmla="*/ 48432 h 561221"/>
                <a:gd name="connsiteX47" fmla="*/ 666987 w 666987"/>
                <a:gd name="connsiteY47" fmla="*/ 70503 h 561221"/>
                <a:gd name="connsiteX48" fmla="*/ 177583 w 666987"/>
                <a:gd name="connsiteY48" fmla="*/ 70503 h 561221"/>
                <a:gd name="connsiteX49" fmla="*/ 59431 w 666987"/>
                <a:gd name="connsiteY49" fmla="*/ 11887 h 561221"/>
                <a:gd name="connsiteX50" fmla="*/ 11880 w 666987"/>
                <a:gd name="connsiteY50" fmla="*/ 59430 h 561221"/>
                <a:gd name="connsiteX51" fmla="*/ 59431 w 666987"/>
                <a:gd name="connsiteY51" fmla="*/ 106984 h 561221"/>
                <a:gd name="connsiteX52" fmla="*/ 106981 w 666987"/>
                <a:gd name="connsiteY52" fmla="*/ 59430 h 561221"/>
                <a:gd name="connsiteX53" fmla="*/ 59431 w 666987"/>
                <a:gd name="connsiteY53" fmla="*/ 11887 h 561221"/>
                <a:gd name="connsiteX54" fmla="*/ 59431 w 666987"/>
                <a:gd name="connsiteY54" fmla="*/ 0 h 561221"/>
                <a:gd name="connsiteX55" fmla="*/ 118862 w 666987"/>
                <a:gd name="connsiteY55" fmla="*/ 59430 h 561221"/>
                <a:gd name="connsiteX56" fmla="*/ 59431 w 666987"/>
                <a:gd name="connsiteY56" fmla="*/ 118871 h 561221"/>
                <a:gd name="connsiteX57" fmla="*/ 0 w 666987"/>
                <a:gd name="connsiteY57" fmla="*/ 59430 h 561221"/>
                <a:gd name="connsiteX58" fmla="*/ 59431 w 666987"/>
                <a:gd name="connsiteY58" fmla="*/ 0 h 56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66987" h="561221">
                  <a:moveTo>
                    <a:pt x="177583" y="490774"/>
                  </a:moveTo>
                  <a:lnTo>
                    <a:pt x="666987" y="490774"/>
                  </a:lnTo>
                  <a:lnTo>
                    <a:pt x="666987" y="512848"/>
                  </a:lnTo>
                  <a:lnTo>
                    <a:pt x="177583" y="512848"/>
                  </a:lnTo>
                  <a:cubicBezTo>
                    <a:pt x="177583" y="512848"/>
                    <a:pt x="177583" y="490774"/>
                    <a:pt x="177583" y="490774"/>
                  </a:cubicBezTo>
                  <a:close/>
                  <a:moveTo>
                    <a:pt x="59431" y="454230"/>
                  </a:moveTo>
                  <a:cubicBezTo>
                    <a:pt x="33193" y="454230"/>
                    <a:pt x="11880" y="475557"/>
                    <a:pt x="11880" y="501782"/>
                  </a:cubicBezTo>
                  <a:cubicBezTo>
                    <a:pt x="11880" y="528001"/>
                    <a:pt x="33193" y="549333"/>
                    <a:pt x="59431" y="549333"/>
                  </a:cubicBezTo>
                  <a:cubicBezTo>
                    <a:pt x="85641" y="549333"/>
                    <a:pt x="106981" y="528001"/>
                    <a:pt x="106981" y="501782"/>
                  </a:cubicBezTo>
                  <a:cubicBezTo>
                    <a:pt x="106981" y="475557"/>
                    <a:pt x="85641" y="454230"/>
                    <a:pt x="59431" y="454230"/>
                  </a:cubicBezTo>
                  <a:close/>
                  <a:moveTo>
                    <a:pt x="59431" y="442342"/>
                  </a:moveTo>
                  <a:cubicBezTo>
                    <a:pt x="92189" y="442342"/>
                    <a:pt x="118862" y="469002"/>
                    <a:pt x="118862" y="501782"/>
                  </a:cubicBezTo>
                  <a:cubicBezTo>
                    <a:pt x="118862" y="534550"/>
                    <a:pt x="92189" y="561221"/>
                    <a:pt x="59431" y="561221"/>
                  </a:cubicBezTo>
                  <a:cubicBezTo>
                    <a:pt x="26645" y="561221"/>
                    <a:pt x="0" y="534550"/>
                    <a:pt x="0" y="501782"/>
                  </a:cubicBezTo>
                  <a:cubicBezTo>
                    <a:pt x="0" y="469002"/>
                    <a:pt x="26645" y="442342"/>
                    <a:pt x="59431" y="442342"/>
                  </a:cubicBezTo>
                  <a:close/>
                  <a:moveTo>
                    <a:pt x="177583" y="345479"/>
                  </a:moveTo>
                  <a:lnTo>
                    <a:pt x="666987" y="345479"/>
                  </a:lnTo>
                  <a:lnTo>
                    <a:pt x="666987" y="367552"/>
                  </a:lnTo>
                  <a:lnTo>
                    <a:pt x="177583" y="367552"/>
                  </a:lnTo>
                  <a:cubicBezTo>
                    <a:pt x="177583" y="367552"/>
                    <a:pt x="177583" y="345479"/>
                    <a:pt x="177583" y="345479"/>
                  </a:cubicBezTo>
                  <a:close/>
                  <a:moveTo>
                    <a:pt x="59431" y="308935"/>
                  </a:moveTo>
                  <a:cubicBezTo>
                    <a:pt x="33193" y="308935"/>
                    <a:pt x="11880" y="330261"/>
                    <a:pt x="11880" y="356486"/>
                  </a:cubicBezTo>
                  <a:cubicBezTo>
                    <a:pt x="11880" y="382699"/>
                    <a:pt x="33193" y="404042"/>
                    <a:pt x="59431" y="404042"/>
                  </a:cubicBezTo>
                  <a:cubicBezTo>
                    <a:pt x="85641" y="404042"/>
                    <a:pt x="106981" y="382699"/>
                    <a:pt x="106981" y="356486"/>
                  </a:cubicBezTo>
                  <a:cubicBezTo>
                    <a:pt x="106981" y="330261"/>
                    <a:pt x="85641" y="308935"/>
                    <a:pt x="59431" y="308935"/>
                  </a:cubicBezTo>
                  <a:close/>
                  <a:moveTo>
                    <a:pt x="59431" y="297047"/>
                  </a:moveTo>
                  <a:cubicBezTo>
                    <a:pt x="92189" y="297047"/>
                    <a:pt x="118862" y="323717"/>
                    <a:pt x="118862" y="356486"/>
                  </a:cubicBezTo>
                  <a:cubicBezTo>
                    <a:pt x="118862" y="389254"/>
                    <a:pt x="92189" y="415924"/>
                    <a:pt x="59431" y="415924"/>
                  </a:cubicBezTo>
                  <a:cubicBezTo>
                    <a:pt x="26645" y="415924"/>
                    <a:pt x="0" y="389254"/>
                    <a:pt x="0" y="356486"/>
                  </a:cubicBezTo>
                  <a:cubicBezTo>
                    <a:pt x="0" y="323717"/>
                    <a:pt x="26645" y="297047"/>
                    <a:pt x="59431" y="297047"/>
                  </a:cubicBezTo>
                  <a:close/>
                  <a:moveTo>
                    <a:pt x="177583" y="196955"/>
                  </a:moveTo>
                  <a:lnTo>
                    <a:pt x="666987" y="196955"/>
                  </a:lnTo>
                  <a:lnTo>
                    <a:pt x="666987" y="219037"/>
                  </a:lnTo>
                  <a:lnTo>
                    <a:pt x="177583" y="219037"/>
                  </a:lnTo>
                  <a:cubicBezTo>
                    <a:pt x="177583" y="219037"/>
                    <a:pt x="177583" y="196955"/>
                    <a:pt x="177583" y="196955"/>
                  </a:cubicBezTo>
                  <a:close/>
                  <a:moveTo>
                    <a:pt x="59431" y="160405"/>
                  </a:moveTo>
                  <a:cubicBezTo>
                    <a:pt x="33193" y="160405"/>
                    <a:pt x="11880" y="181740"/>
                    <a:pt x="11880" y="207956"/>
                  </a:cubicBezTo>
                  <a:cubicBezTo>
                    <a:pt x="11880" y="234177"/>
                    <a:pt x="33193" y="255506"/>
                    <a:pt x="59431" y="255506"/>
                  </a:cubicBezTo>
                  <a:cubicBezTo>
                    <a:pt x="85641" y="255506"/>
                    <a:pt x="106981" y="234177"/>
                    <a:pt x="106981" y="207956"/>
                  </a:cubicBezTo>
                  <a:cubicBezTo>
                    <a:pt x="106981" y="181740"/>
                    <a:pt x="85641" y="160405"/>
                    <a:pt x="59431" y="160405"/>
                  </a:cubicBezTo>
                  <a:close/>
                  <a:moveTo>
                    <a:pt x="59431" y="148524"/>
                  </a:moveTo>
                  <a:cubicBezTo>
                    <a:pt x="92189" y="148524"/>
                    <a:pt x="118862" y="175186"/>
                    <a:pt x="118862" y="207956"/>
                  </a:cubicBezTo>
                  <a:cubicBezTo>
                    <a:pt x="118862" y="240725"/>
                    <a:pt x="92189" y="267387"/>
                    <a:pt x="59431" y="267387"/>
                  </a:cubicBezTo>
                  <a:cubicBezTo>
                    <a:pt x="26645" y="267387"/>
                    <a:pt x="0" y="240725"/>
                    <a:pt x="0" y="207956"/>
                  </a:cubicBezTo>
                  <a:cubicBezTo>
                    <a:pt x="0" y="175186"/>
                    <a:pt x="26645" y="148524"/>
                    <a:pt x="59431" y="148524"/>
                  </a:cubicBezTo>
                  <a:close/>
                  <a:moveTo>
                    <a:pt x="177583" y="48432"/>
                  </a:moveTo>
                  <a:cubicBezTo>
                    <a:pt x="177583" y="48432"/>
                    <a:pt x="666987" y="48432"/>
                    <a:pt x="666987" y="48432"/>
                  </a:cubicBezTo>
                  <a:lnTo>
                    <a:pt x="666987" y="70503"/>
                  </a:lnTo>
                  <a:lnTo>
                    <a:pt x="177583" y="70503"/>
                  </a:lnTo>
                  <a:close/>
                  <a:moveTo>
                    <a:pt x="59431" y="11887"/>
                  </a:moveTo>
                  <a:cubicBezTo>
                    <a:pt x="33193" y="11887"/>
                    <a:pt x="11880" y="33218"/>
                    <a:pt x="11880" y="59430"/>
                  </a:cubicBezTo>
                  <a:cubicBezTo>
                    <a:pt x="11880" y="85659"/>
                    <a:pt x="33193" y="106984"/>
                    <a:pt x="59431" y="106984"/>
                  </a:cubicBezTo>
                  <a:cubicBezTo>
                    <a:pt x="85641" y="106984"/>
                    <a:pt x="106981" y="85659"/>
                    <a:pt x="106981" y="59430"/>
                  </a:cubicBezTo>
                  <a:cubicBezTo>
                    <a:pt x="106981" y="33218"/>
                    <a:pt x="85641" y="11887"/>
                    <a:pt x="59431" y="11887"/>
                  </a:cubicBezTo>
                  <a:close/>
                  <a:moveTo>
                    <a:pt x="59431" y="0"/>
                  </a:moveTo>
                  <a:cubicBezTo>
                    <a:pt x="92189" y="0"/>
                    <a:pt x="118862" y="26663"/>
                    <a:pt x="118862" y="59430"/>
                  </a:cubicBezTo>
                  <a:cubicBezTo>
                    <a:pt x="118862" y="92213"/>
                    <a:pt x="92189" y="118871"/>
                    <a:pt x="59431" y="118871"/>
                  </a:cubicBezTo>
                  <a:cubicBezTo>
                    <a:pt x="26645" y="118871"/>
                    <a:pt x="0" y="92213"/>
                    <a:pt x="0" y="59430"/>
                  </a:cubicBezTo>
                  <a:cubicBezTo>
                    <a:pt x="0" y="26663"/>
                    <a:pt x="26645" y="0"/>
                    <a:pt x="59431" y="0"/>
                  </a:cubicBezTo>
                  <a:close/>
                </a:path>
              </a:pathLst>
            </a:custGeom>
            <a:solidFill>
              <a:schemeClr val="tx1">
                <a:alpha val="80000"/>
              </a:scheme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22">
              <a:extLst>
                <a:ext uri="{FF2B5EF4-FFF2-40B4-BE49-F238E27FC236}">
                  <a16:creationId xmlns:a16="http://schemas.microsoft.com/office/drawing/2014/main" id="{78940C91-865A-44B2-9F8B-4CC9FA218CE1}"/>
                </a:ext>
              </a:extLst>
            </p:cNvPr>
            <p:cNvSpPr/>
            <p:nvPr/>
          </p:nvSpPr>
          <p:spPr>
            <a:xfrm>
              <a:off x="8057783" y="597543"/>
              <a:ext cx="106997" cy="78605"/>
            </a:xfrm>
            <a:custGeom>
              <a:avLst/>
              <a:gdLst/>
              <a:ahLst/>
              <a:cxnLst>
                <a:cxn ang="0">
                  <a:pos x="wd2" y="hd2"/>
                </a:cxn>
                <a:cxn ang="5400000">
                  <a:pos x="wd2" y="hd2"/>
                </a:cxn>
                <a:cxn ang="10800000">
                  <a:pos x="wd2" y="hd2"/>
                </a:cxn>
                <a:cxn ang="16200000">
                  <a:pos x="wd2" y="hd2"/>
                </a:cxn>
              </a:cxnLst>
              <a:rect l="0" t="0" r="r" b="b"/>
              <a:pathLst>
                <a:path w="21600" h="21600" extrusionOk="0">
                  <a:moveTo>
                    <a:pt x="0" y="11007"/>
                  </a:moveTo>
                  <a:lnTo>
                    <a:pt x="2059" y="8210"/>
                  </a:lnTo>
                  <a:lnTo>
                    <a:pt x="7782" y="15996"/>
                  </a:lnTo>
                  <a:lnTo>
                    <a:pt x="19536" y="0"/>
                  </a:lnTo>
                  <a:lnTo>
                    <a:pt x="21600" y="2797"/>
                  </a:lnTo>
                  <a:lnTo>
                    <a:pt x="7782" y="21600"/>
                  </a:lnTo>
                  <a:cubicBezTo>
                    <a:pt x="7782" y="21600"/>
                    <a:pt x="0" y="11007"/>
                    <a:pt x="0" y="1100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23">
              <a:extLst>
                <a:ext uri="{FF2B5EF4-FFF2-40B4-BE49-F238E27FC236}">
                  <a16:creationId xmlns:a16="http://schemas.microsoft.com/office/drawing/2014/main" id="{B23D0455-7009-418E-BB7C-390A3C784D78}"/>
                </a:ext>
              </a:extLst>
            </p:cNvPr>
            <p:cNvSpPr/>
            <p:nvPr/>
          </p:nvSpPr>
          <p:spPr>
            <a:xfrm>
              <a:off x="8374202" y="287581"/>
              <a:ext cx="995372" cy="1346398"/>
            </a:xfrm>
            <a:custGeom>
              <a:avLst/>
              <a:gdLst/>
              <a:ahLst/>
              <a:cxnLst>
                <a:cxn ang="0">
                  <a:pos x="wd2" y="hd2"/>
                </a:cxn>
                <a:cxn ang="5400000">
                  <a:pos x="wd2" y="hd2"/>
                </a:cxn>
                <a:cxn ang="10800000">
                  <a:pos x="wd2" y="hd2"/>
                </a:cxn>
                <a:cxn ang="16200000">
                  <a:pos x="wd2" y="hd2"/>
                </a:cxn>
              </a:cxnLst>
              <a:rect l="0" t="0" r="r" b="b"/>
              <a:pathLst>
                <a:path w="21600" h="21600" extrusionOk="0">
                  <a:moveTo>
                    <a:pt x="21600" y="19756"/>
                  </a:moveTo>
                  <a:lnTo>
                    <a:pt x="3730" y="21600"/>
                  </a:lnTo>
                  <a:lnTo>
                    <a:pt x="0" y="1844"/>
                  </a:lnTo>
                  <a:lnTo>
                    <a:pt x="17870" y="0"/>
                  </a:lnTo>
                  <a:cubicBezTo>
                    <a:pt x="17870" y="0"/>
                    <a:pt x="21600" y="19756"/>
                    <a:pt x="21600" y="19756"/>
                  </a:cubicBezTo>
                  <a:close/>
                </a:path>
              </a:pathLst>
            </a:custGeom>
            <a:solidFill>
              <a:srgbClr val="010101">
                <a:alpha val="5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24">
              <a:extLst>
                <a:ext uri="{FF2B5EF4-FFF2-40B4-BE49-F238E27FC236}">
                  <a16:creationId xmlns:a16="http://schemas.microsoft.com/office/drawing/2014/main" id="{0E3B4C52-9EA7-4ADF-B65F-3E5E50627C18}"/>
                </a:ext>
              </a:extLst>
            </p:cNvPr>
            <p:cNvSpPr/>
            <p:nvPr/>
          </p:nvSpPr>
          <p:spPr>
            <a:xfrm>
              <a:off x="8503353" y="397359"/>
              <a:ext cx="1028218" cy="1354689"/>
            </a:xfrm>
            <a:custGeom>
              <a:avLst/>
              <a:gdLst/>
              <a:ahLst/>
              <a:cxnLst>
                <a:cxn ang="0">
                  <a:pos x="wd2" y="hd2"/>
                </a:cxn>
                <a:cxn ang="5400000">
                  <a:pos x="wd2" y="hd2"/>
                </a:cxn>
                <a:cxn ang="10800000">
                  <a:pos x="wd2" y="hd2"/>
                </a:cxn>
                <a:cxn ang="16200000">
                  <a:pos x="wd2" y="hd2"/>
                </a:cxn>
              </a:cxnLst>
              <a:rect l="0" t="0" r="r" b="b"/>
              <a:pathLst>
                <a:path w="21600" h="21600" extrusionOk="0">
                  <a:moveTo>
                    <a:pt x="21600" y="19573"/>
                  </a:moveTo>
                  <a:lnTo>
                    <a:pt x="3452" y="21600"/>
                  </a:lnTo>
                  <a:lnTo>
                    <a:pt x="0" y="2027"/>
                  </a:lnTo>
                  <a:lnTo>
                    <a:pt x="18148" y="0"/>
                  </a:lnTo>
                  <a:cubicBezTo>
                    <a:pt x="18148" y="0"/>
                    <a:pt x="21600" y="19573"/>
                    <a:pt x="21600" y="19573"/>
                  </a:cubicBezTo>
                  <a:close/>
                </a:path>
              </a:pathLst>
            </a:custGeom>
            <a:solidFill>
              <a:schemeClr val="bg2">
                <a:lumMod val="20000"/>
                <a:lumOff val="8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Freeform 251">
              <a:extLst>
                <a:ext uri="{FF2B5EF4-FFF2-40B4-BE49-F238E27FC236}">
                  <a16:creationId xmlns:a16="http://schemas.microsoft.com/office/drawing/2014/main" id="{4F446C57-8080-488B-9D45-ADA964F09EDA}"/>
                </a:ext>
              </a:extLst>
            </p:cNvPr>
            <p:cNvSpPr/>
            <p:nvPr/>
          </p:nvSpPr>
          <p:spPr>
            <a:xfrm>
              <a:off x="8606674" y="478079"/>
              <a:ext cx="708751" cy="243187"/>
            </a:xfrm>
            <a:custGeom>
              <a:avLst/>
              <a:gdLst>
                <a:gd name="connsiteX0" fmla="*/ 702569 w 708751"/>
                <a:gd name="connsiteY0" fmla="*/ 93634 h 243187"/>
                <a:gd name="connsiteX1" fmla="*/ 708751 w 708751"/>
                <a:gd name="connsiteY1" fmla="*/ 138244 h 243187"/>
                <a:gd name="connsiteX2" fmla="*/ 15868 w 708751"/>
                <a:gd name="connsiteY2" fmla="*/ 243187 h 243187"/>
                <a:gd name="connsiteX3" fmla="*/ 9686 w 708751"/>
                <a:gd name="connsiteY3" fmla="*/ 198577 h 243187"/>
                <a:gd name="connsiteX4" fmla="*/ 692883 w 708751"/>
                <a:gd name="connsiteY4" fmla="*/ 0 h 243187"/>
                <a:gd name="connsiteX5" fmla="*/ 699065 w 708751"/>
                <a:gd name="connsiteY5" fmla="*/ 44609 h 243187"/>
                <a:gd name="connsiteX6" fmla="*/ 6182 w 708751"/>
                <a:gd name="connsiteY6" fmla="*/ 149552 h 243187"/>
                <a:gd name="connsiteX7" fmla="*/ 0 w 708751"/>
                <a:gd name="connsiteY7" fmla="*/ 104943 h 24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751" h="243187">
                  <a:moveTo>
                    <a:pt x="702569" y="93634"/>
                  </a:moveTo>
                  <a:cubicBezTo>
                    <a:pt x="702569" y="93634"/>
                    <a:pt x="708751" y="138244"/>
                    <a:pt x="708751" y="138244"/>
                  </a:cubicBezTo>
                  <a:lnTo>
                    <a:pt x="15868" y="243187"/>
                  </a:lnTo>
                  <a:lnTo>
                    <a:pt x="9686" y="198577"/>
                  </a:lnTo>
                  <a:close/>
                  <a:moveTo>
                    <a:pt x="692883" y="0"/>
                  </a:moveTo>
                  <a:cubicBezTo>
                    <a:pt x="692883" y="0"/>
                    <a:pt x="699065" y="44609"/>
                    <a:pt x="699065" y="44609"/>
                  </a:cubicBezTo>
                  <a:lnTo>
                    <a:pt x="6182" y="149552"/>
                  </a:lnTo>
                  <a:lnTo>
                    <a:pt x="0" y="104943"/>
                  </a:lnTo>
                  <a:close/>
                </a:path>
              </a:pathLst>
            </a:custGeom>
            <a:solidFill>
              <a:srgbClr val="010101">
                <a:alpha val="15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27">
              <a:extLst>
                <a:ext uri="{FF2B5EF4-FFF2-40B4-BE49-F238E27FC236}">
                  <a16:creationId xmlns:a16="http://schemas.microsoft.com/office/drawing/2014/main" id="{0D5B4A21-6A98-4D41-96A7-E2448933B3E1}"/>
                </a:ext>
              </a:extLst>
            </p:cNvPr>
            <p:cNvSpPr/>
            <p:nvPr/>
          </p:nvSpPr>
          <p:spPr>
            <a:xfrm>
              <a:off x="8645419" y="694406"/>
              <a:ext cx="773557" cy="937658"/>
            </a:xfrm>
            <a:custGeom>
              <a:avLst/>
              <a:gdLst/>
              <a:ahLst/>
              <a:cxnLst>
                <a:cxn ang="0">
                  <a:pos x="wd2" y="hd2"/>
                </a:cxn>
                <a:cxn ang="5400000">
                  <a:pos x="wd2" y="hd2"/>
                </a:cxn>
                <a:cxn ang="10800000">
                  <a:pos x="wd2" y="hd2"/>
                </a:cxn>
                <a:cxn ang="16200000">
                  <a:pos x="wd2" y="hd2"/>
                </a:cxn>
              </a:cxnLst>
              <a:rect l="0" t="0" r="r" b="b"/>
              <a:pathLst>
                <a:path w="21600" h="21600" extrusionOk="0">
                  <a:moveTo>
                    <a:pt x="21600" y="19359"/>
                  </a:moveTo>
                  <a:lnTo>
                    <a:pt x="3141" y="21600"/>
                  </a:lnTo>
                  <a:lnTo>
                    <a:pt x="0" y="2241"/>
                  </a:lnTo>
                  <a:lnTo>
                    <a:pt x="18459" y="0"/>
                  </a:lnTo>
                  <a:cubicBezTo>
                    <a:pt x="18459" y="0"/>
                    <a:pt x="21600" y="19359"/>
                    <a:pt x="21600" y="19359"/>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28">
              <a:extLst>
                <a:ext uri="{FF2B5EF4-FFF2-40B4-BE49-F238E27FC236}">
                  <a16:creationId xmlns:a16="http://schemas.microsoft.com/office/drawing/2014/main" id="{79BBA12C-5BFB-4856-ADCD-218C5AB05D60}"/>
                </a:ext>
              </a:extLst>
            </p:cNvPr>
            <p:cNvSpPr/>
            <p:nvPr/>
          </p:nvSpPr>
          <p:spPr>
            <a:xfrm>
              <a:off x="8697079" y="823557"/>
              <a:ext cx="635295" cy="398415"/>
            </a:xfrm>
            <a:custGeom>
              <a:avLst/>
              <a:gdLst/>
              <a:ahLst/>
              <a:cxnLst>
                <a:cxn ang="0">
                  <a:pos x="wd2" y="hd2"/>
                </a:cxn>
                <a:cxn ang="5400000">
                  <a:pos x="wd2" y="hd2"/>
                </a:cxn>
                <a:cxn ang="10800000">
                  <a:pos x="wd2" y="hd2"/>
                </a:cxn>
                <a:cxn ang="16200000">
                  <a:pos x="wd2" y="hd2"/>
                </a:cxn>
              </a:cxnLst>
              <a:rect l="0" t="0" r="r" b="b"/>
              <a:pathLst>
                <a:path w="21600" h="21600" extrusionOk="0">
                  <a:moveTo>
                    <a:pt x="9231" y="19360"/>
                  </a:moveTo>
                  <a:lnTo>
                    <a:pt x="4927" y="16639"/>
                  </a:lnTo>
                  <a:lnTo>
                    <a:pt x="378" y="21600"/>
                  </a:lnTo>
                  <a:lnTo>
                    <a:pt x="0" y="20782"/>
                  </a:lnTo>
                  <a:lnTo>
                    <a:pt x="4856" y="15486"/>
                  </a:lnTo>
                  <a:lnTo>
                    <a:pt x="8937" y="18066"/>
                  </a:lnTo>
                  <a:lnTo>
                    <a:pt x="12470" y="7962"/>
                  </a:lnTo>
                  <a:lnTo>
                    <a:pt x="16636" y="9302"/>
                  </a:lnTo>
                  <a:lnTo>
                    <a:pt x="20195" y="1799"/>
                  </a:lnTo>
                  <a:lnTo>
                    <a:pt x="21067" y="0"/>
                  </a:lnTo>
                  <a:lnTo>
                    <a:pt x="21600" y="587"/>
                  </a:lnTo>
                  <a:lnTo>
                    <a:pt x="20730" y="2382"/>
                  </a:lnTo>
                  <a:lnTo>
                    <a:pt x="16912" y="10432"/>
                  </a:lnTo>
                  <a:lnTo>
                    <a:pt x="12813" y="9114"/>
                  </a:lnTo>
                  <a:cubicBezTo>
                    <a:pt x="12813" y="9114"/>
                    <a:pt x="9231" y="19360"/>
                    <a:pt x="9231" y="19360"/>
                  </a:cubicBezTo>
                  <a:close/>
                </a:path>
              </a:pathLst>
            </a:custGeom>
            <a:solidFill>
              <a:schemeClr val="bg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29">
              <a:extLst>
                <a:ext uri="{FF2B5EF4-FFF2-40B4-BE49-F238E27FC236}">
                  <a16:creationId xmlns:a16="http://schemas.microsoft.com/office/drawing/2014/main" id="{04FF49C2-9017-4798-8A89-B20C2CAF48B9}"/>
                </a:ext>
              </a:extLst>
            </p:cNvPr>
            <p:cNvSpPr/>
            <p:nvPr/>
          </p:nvSpPr>
          <p:spPr>
            <a:xfrm>
              <a:off x="8716452" y="1243297"/>
              <a:ext cx="695461" cy="130690"/>
            </a:xfrm>
            <a:custGeom>
              <a:avLst/>
              <a:gdLst/>
              <a:ahLst/>
              <a:cxnLst>
                <a:cxn ang="0">
                  <a:pos x="wd2" y="hd2"/>
                </a:cxn>
                <a:cxn ang="5400000">
                  <a:pos x="wd2" y="hd2"/>
                </a:cxn>
                <a:cxn ang="10800000">
                  <a:pos x="wd2" y="hd2"/>
                </a:cxn>
                <a:cxn ang="16200000">
                  <a:pos x="wd2" y="hd2"/>
                </a:cxn>
              </a:cxnLst>
              <a:rect l="0" t="0" r="r" b="b"/>
              <a:pathLst>
                <a:path w="21600" h="21600" extrusionOk="0">
                  <a:moveTo>
                    <a:pt x="21316" y="21600"/>
                  </a:moveTo>
                  <a:lnTo>
                    <a:pt x="14229" y="3584"/>
                  </a:lnTo>
                  <a:lnTo>
                    <a:pt x="10701" y="15949"/>
                  </a:lnTo>
                  <a:lnTo>
                    <a:pt x="6272" y="4068"/>
                  </a:lnTo>
                  <a:lnTo>
                    <a:pt x="188" y="14948"/>
                  </a:lnTo>
                  <a:lnTo>
                    <a:pt x="0" y="12036"/>
                  </a:lnTo>
                  <a:lnTo>
                    <a:pt x="6335" y="706"/>
                  </a:lnTo>
                  <a:lnTo>
                    <a:pt x="10673" y="12340"/>
                  </a:lnTo>
                  <a:lnTo>
                    <a:pt x="14194" y="0"/>
                  </a:lnTo>
                  <a:lnTo>
                    <a:pt x="21600" y="18830"/>
                  </a:lnTo>
                  <a:cubicBezTo>
                    <a:pt x="21600" y="18830"/>
                    <a:pt x="21316" y="21600"/>
                    <a:pt x="21316" y="21600"/>
                  </a:cubicBezTo>
                  <a:close/>
                </a:path>
              </a:pathLst>
            </a:custGeom>
            <a:solidFill>
              <a:schemeClr val="bg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30">
              <a:extLst>
                <a:ext uri="{FF2B5EF4-FFF2-40B4-BE49-F238E27FC236}">
                  <a16:creationId xmlns:a16="http://schemas.microsoft.com/office/drawing/2014/main" id="{D5FC044B-8831-4426-8198-141DC8535DA9}"/>
                </a:ext>
              </a:extLst>
            </p:cNvPr>
            <p:cNvSpPr/>
            <p:nvPr/>
          </p:nvSpPr>
          <p:spPr>
            <a:xfrm>
              <a:off x="7683245" y="694406"/>
              <a:ext cx="82432" cy="120709"/>
            </a:xfrm>
            <a:custGeom>
              <a:avLst/>
              <a:gdLst/>
              <a:ahLst/>
              <a:cxnLst>
                <a:cxn ang="0">
                  <a:pos x="wd2" y="hd2"/>
                </a:cxn>
                <a:cxn ang="5400000">
                  <a:pos x="wd2" y="hd2"/>
                </a:cxn>
                <a:cxn ang="10800000">
                  <a:pos x="wd2" y="hd2"/>
                </a:cxn>
                <a:cxn ang="16200000">
                  <a:pos x="wd2" y="hd2"/>
                </a:cxn>
              </a:cxnLst>
              <a:rect l="0" t="0" r="r" b="b"/>
              <a:pathLst>
                <a:path w="20136" h="20578" extrusionOk="0">
                  <a:moveTo>
                    <a:pt x="19565" y="15319"/>
                  </a:moveTo>
                  <a:cubicBezTo>
                    <a:pt x="20868" y="17094"/>
                    <a:pt x="19864" y="19269"/>
                    <a:pt x="17317" y="20181"/>
                  </a:cubicBezTo>
                  <a:lnTo>
                    <a:pt x="17317" y="20181"/>
                  </a:lnTo>
                  <a:cubicBezTo>
                    <a:pt x="14769" y="21089"/>
                    <a:pt x="11652" y="20385"/>
                    <a:pt x="10348" y="18608"/>
                  </a:cubicBezTo>
                  <a:lnTo>
                    <a:pt x="569" y="5259"/>
                  </a:lnTo>
                  <a:cubicBezTo>
                    <a:pt x="-732" y="3481"/>
                    <a:pt x="273" y="1305"/>
                    <a:pt x="2820" y="396"/>
                  </a:cubicBezTo>
                  <a:lnTo>
                    <a:pt x="2820" y="396"/>
                  </a:lnTo>
                  <a:cubicBezTo>
                    <a:pt x="5365" y="-511"/>
                    <a:pt x="8486" y="191"/>
                    <a:pt x="9785" y="1969"/>
                  </a:cubicBezTo>
                  <a:cubicBezTo>
                    <a:pt x="9785" y="1969"/>
                    <a:pt x="19565" y="15319"/>
                    <a:pt x="19565" y="15319"/>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31">
              <a:extLst>
                <a:ext uri="{FF2B5EF4-FFF2-40B4-BE49-F238E27FC236}">
                  <a16:creationId xmlns:a16="http://schemas.microsoft.com/office/drawing/2014/main" id="{77A6C227-232F-4288-B7F6-BDCC70E42A3F}"/>
                </a:ext>
              </a:extLst>
            </p:cNvPr>
            <p:cNvSpPr/>
            <p:nvPr/>
          </p:nvSpPr>
          <p:spPr>
            <a:xfrm>
              <a:off x="8106214" y="1592005"/>
              <a:ext cx="131704" cy="168026"/>
            </a:xfrm>
            <a:custGeom>
              <a:avLst/>
              <a:gdLst/>
              <a:ahLst/>
              <a:cxnLst>
                <a:cxn ang="0">
                  <a:pos x="wd2" y="hd2"/>
                </a:cxn>
                <a:cxn ang="5400000">
                  <a:pos x="wd2" y="hd2"/>
                </a:cxn>
                <a:cxn ang="10800000">
                  <a:pos x="wd2" y="hd2"/>
                </a:cxn>
                <a:cxn ang="16200000">
                  <a:pos x="wd2" y="hd2"/>
                </a:cxn>
              </a:cxnLst>
              <a:rect l="0" t="0" r="r" b="b"/>
              <a:pathLst>
                <a:path w="21600" h="21600" extrusionOk="0">
                  <a:moveTo>
                    <a:pt x="0" y="8901"/>
                  </a:moveTo>
                  <a:lnTo>
                    <a:pt x="21600" y="21600"/>
                  </a:lnTo>
                  <a:lnTo>
                    <a:pt x="20857" y="0"/>
                  </a:lnTo>
                  <a:cubicBezTo>
                    <a:pt x="20857" y="0"/>
                    <a:pt x="0" y="8901"/>
                    <a:pt x="0" y="8901"/>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32">
              <a:extLst>
                <a:ext uri="{FF2B5EF4-FFF2-40B4-BE49-F238E27FC236}">
                  <a16:creationId xmlns:a16="http://schemas.microsoft.com/office/drawing/2014/main" id="{21EEF19A-BE1A-491E-9092-C7E3BD3A337F}"/>
                </a:ext>
              </a:extLst>
            </p:cNvPr>
            <p:cNvSpPr/>
            <p:nvPr/>
          </p:nvSpPr>
          <p:spPr>
            <a:xfrm>
              <a:off x="7683245" y="752524"/>
              <a:ext cx="550694" cy="909384"/>
            </a:xfrm>
            <a:custGeom>
              <a:avLst/>
              <a:gdLst/>
              <a:ahLst/>
              <a:cxnLst>
                <a:cxn ang="0">
                  <a:pos x="wd2" y="hd2"/>
                </a:cxn>
                <a:cxn ang="5400000">
                  <a:pos x="wd2" y="hd2"/>
                </a:cxn>
                <a:cxn ang="10800000">
                  <a:pos x="wd2" y="hd2"/>
                </a:cxn>
                <a:cxn ang="16200000">
                  <a:pos x="wd2" y="hd2"/>
                </a:cxn>
              </a:cxnLst>
              <a:rect l="0" t="0" r="r" b="b"/>
              <a:pathLst>
                <a:path w="21292" h="21413" extrusionOk="0">
                  <a:moveTo>
                    <a:pt x="21292" y="19863"/>
                  </a:moveTo>
                  <a:cubicBezTo>
                    <a:pt x="21273" y="19836"/>
                    <a:pt x="21255" y="19809"/>
                    <a:pt x="21232" y="19783"/>
                  </a:cubicBezTo>
                  <a:lnTo>
                    <a:pt x="5229" y="722"/>
                  </a:lnTo>
                  <a:cubicBezTo>
                    <a:pt x="4682" y="71"/>
                    <a:pt x="3373" y="-187"/>
                    <a:pt x="2305" y="146"/>
                  </a:cubicBezTo>
                  <a:lnTo>
                    <a:pt x="1184" y="495"/>
                  </a:lnTo>
                  <a:cubicBezTo>
                    <a:pt x="115" y="828"/>
                    <a:pt x="-308" y="1625"/>
                    <a:pt x="238" y="2276"/>
                  </a:cubicBezTo>
                  <a:lnTo>
                    <a:pt x="16243" y="21336"/>
                  </a:lnTo>
                  <a:cubicBezTo>
                    <a:pt x="16265" y="21363"/>
                    <a:pt x="16290" y="21388"/>
                    <a:pt x="16315" y="21413"/>
                  </a:cubicBezTo>
                  <a:cubicBezTo>
                    <a:pt x="16315" y="21413"/>
                    <a:pt x="21292" y="19863"/>
                    <a:pt x="21292" y="19863"/>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33">
              <a:extLst>
                <a:ext uri="{FF2B5EF4-FFF2-40B4-BE49-F238E27FC236}">
                  <a16:creationId xmlns:a16="http://schemas.microsoft.com/office/drawing/2014/main" id="{C77EB48B-3DB0-46D0-9BC4-2FC64BACBFD9}"/>
                </a:ext>
              </a:extLst>
            </p:cNvPr>
            <p:cNvSpPr/>
            <p:nvPr/>
          </p:nvSpPr>
          <p:spPr>
            <a:xfrm>
              <a:off x="8209535" y="1714698"/>
              <a:ext cx="48648" cy="72225"/>
            </a:xfrm>
            <a:custGeom>
              <a:avLst/>
              <a:gdLst/>
              <a:ahLst/>
              <a:cxnLst>
                <a:cxn ang="0">
                  <a:pos x="wd2" y="hd2"/>
                </a:cxn>
                <a:cxn ang="5400000">
                  <a:pos x="wd2" y="hd2"/>
                </a:cxn>
                <a:cxn ang="10800000">
                  <a:pos x="wd2" y="hd2"/>
                </a:cxn>
                <a:cxn ang="16200000">
                  <a:pos x="wd2" y="hd2"/>
                </a:cxn>
              </a:cxnLst>
              <a:rect l="0" t="0" r="r" b="b"/>
              <a:pathLst>
                <a:path w="19445" h="19624" extrusionOk="0">
                  <a:moveTo>
                    <a:pt x="16285" y="7536"/>
                  </a:moveTo>
                  <a:cubicBezTo>
                    <a:pt x="20244" y="12801"/>
                    <a:pt x="20522" y="18093"/>
                    <a:pt x="16899" y="19353"/>
                  </a:cubicBezTo>
                  <a:cubicBezTo>
                    <a:pt x="13276" y="20613"/>
                    <a:pt x="7129" y="17363"/>
                    <a:pt x="3162" y="12094"/>
                  </a:cubicBezTo>
                  <a:cubicBezTo>
                    <a:pt x="-797" y="6824"/>
                    <a:pt x="-1078" y="1531"/>
                    <a:pt x="2545" y="271"/>
                  </a:cubicBezTo>
                  <a:cubicBezTo>
                    <a:pt x="6166" y="-987"/>
                    <a:pt x="12323" y="2261"/>
                    <a:pt x="16285" y="7536"/>
                  </a:cubicBezTo>
                  <a:close/>
                </a:path>
              </a:pathLst>
            </a:custGeom>
            <a:solidFill>
              <a:schemeClr val="bg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34">
              <a:extLst>
                <a:ext uri="{FF2B5EF4-FFF2-40B4-BE49-F238E27FC236}">
                  <a16:creationId xmlns:a16="http://schemas.microsoft.com/office/drawing/2014/main" id="{76F7B68E-F447-43AE-8910-9E95672E668F}"/>
                </a:ext>
              </a:extLst>
            </p:cNvPr>
            <p:cNvSpPr/>
            <p:nvPr/>
          </p:nvSpPr>
          <p:spPr>
            <a:xfrm>
              <a:off x="7712304" y="820328"/>
              <a:ext cx="398914" cy="433935"/>
            </a:xfrm>
            <a:custGeom>
              <a:avLst/>
              <a:gdLst/>
              <a:ahLst/>
              <a:cxnLst>
                <a:cxn ang="0">
                  <a:pos x="wd2" y="hd2"/>
                </a:cxn>
                <a:cxn ang="5400000">
                  <a:pos x="wd2" y="hd2"/>
                </a:cxn>
                <a:cxn ang="10800000">
                  <a:pos x="wd2" y="hd2"/>
                </a:cxn>
                <a:cxn ang="16200000">
                  <a:pos x="wd2" y="hd2"/>
                </a:cxn>
              </a:cxnLst>
              <a:rect l="0" t="0" r="r" b="b"/>
              <a:pathLst>
                <a:path w="21600" h="21421" extrusionOk="0">
                  <a:moveTo>
                    <a:pt x="21600" y="21050"/>
                  </a:moveTo>
                  <a:cubicBezTo>
                    <a:pt x="20892" y="21486"/>
                    <a:pt x="20260" y="21460"/>
                    <a:pt x="19854" y="21362"/>
                  </a:cubicBezTo>
                  <a:cubicBezTo>
                    <a:pt x="18769" y="21099"/>
                    <a:pt x="18185" y="20064"/>
                    <a:pt x="18121" y="19947"/>
                  </a:cubicBezTo>
                  <a:cubicBezTo>
                    <a:pt x="18036" y="19774"/>
                    <a:pt x="10766" y="4952"/>
                    <a:pt x="9447" y="2600"/>
                  </a:cubicBezTo>
                  <a:cubicBezTo>
                    <a:pt x="8958" y="1728"/>
                    <a:pt x="8537" y="1525"/>
                    <a:pt x="8329" y="1482"/>
                  </a:cubicBezTo>
                  <a:cubicBezTo>
                    <a:pt x="8068" y="1428"/>
                    <a:pt x="7859" y="1569"/>
                    <a:pt x="7851" y="1575"/>
                  </a:cubicBezTo>
                  <a:lnTo>
                    <a:pt x="7712" y="1657"/>
                  </a:lnTo>
                  <a:lnTo>
                    <a:pt x="733" y="4911"/>
                  </a:lnTo>
                  <a:lnTo>
                    <a:pt x="0" y="3603"/>
                  </a:lnTo>
                  <a:lnTo>
                    <a:pt x="6919" y="378"/>
                  </a:lnTo>
                  <a:cubicBezTo>
                    <a:pt x="7156" y="225"/>
                    <a:pt x="7795" y="-114"/>
                    <a:pt x="8632" y="39"/>
                  </a:cubicBezTo>
                  <a:cubicBezTo>
                    <a:pt x="9511" y="201"/>
                    <a:pt x="10267" y="837"/>
                    <a:pt x="10881" y="1932"/>
                  </a:cubicBezTo>
                  <a:cubicBezTo>
                    <a:pt x="12219" y="4318"/>
                    <a:pt x="19279" y="18713"/>
                    <a:pt x="19579" y="19324"/>
                  </a:cubicBezTo>
                  <a:cubicBezTo>
                    <a:pt x="19665" y="19477"/>
                    <a:pt x="19969" y="19872"/>
                    <a:pt x="20271" y="19943"/>
                  </a:cubicBezTo>
                  <a:cubicBezTo>
                    <a:pt x="20320" y="19955"/>
                    <a:pt x="20451" y="19986"/>
                    <a:pt x="20698" y="19833"/>
                  </a:cubicBezTo>
                  <a:cubicBezTo>
                    <a:pt x="20698" y="19833"/>
                    <a:pt x="21600" y="21050"/>
                    <a:pt x="21600" y="21050"/>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35">
              <a:extLst>
                <a:ext uri="{FF2B5EF4-FFF2-40B4-BE49-F238E27FC236}">
                  <a16:creationId xmlns:a16="http://schemas.microsoft.com/office/drawing/2014/main" id="{59409BC0-B28B-4383-9F29-359B8CF93BD9}"/>
                </a:ext>
              </a:extLst>
            </p:cNvPr>
            <p:cNvSpPr/>
            <p:nvPr/>
          </p:nvSpPr>
          <p:spPr>
            <a:xfrm>
              <a:off x="7696160" y="694406"/>
              <a:ext cx="561059" cy="1090406"/>
            </a:xfrm>
            <a:custGeom>
              <a:avLst/>
              <a:gdLst/>
              <a:ahLst/>
              <a:cxnLst>
                <a:cxn ang="0">
                  <a:pos x="wd2" y="hd2"/>
                </a:cxn>
                <a:cxn ang="5400000">
                  <a:pos x="wd2" y="hd2"/>
                </a:cxn>
                <a:cxn ang="10800000">
                  <a:pos x="wd2" y="hd2"/>
                </a:cxn>
                <a:cxn ang="16200000">
                  <a:pos x="wd2" y="hd2"/>
                </a:cxn>
              </a:cxnLst>
              <a:rect l="0" t="0" r="r" b="b"/>
              <a:pathLst>
                <a:path w="21506" h="21555" extrusionOk="0">
                  <a:moveTo>
                    <a:pt x="1984" y="1225"/>
                  </a:moveTo>
                  <a:lnTo>
                    <a:pt x="994" y="227"/>
                  </a:lnTo>
                  <a:cubicBezTo>
                    <a:pt x="806" y="38"/>
                    <a:pt x="379" y="-45"/>
                    <a:pt x="0" y="25"/>
                  </a:cubicBezTo>
                  <a:lnTo>
                    <a:pt x="21348" y="21555"/>
                  </a:lnTo>
                  <a:cubicBezTo>
                    <a:pt x="21600" y="21425"/>
                    <a:pt x="21549" y="21078"/>
                    <a:pt x="21205" y="20730"/>
                  </a:cubicBezTo>
                  <a:cubicBezTo>
                    <a:pt x="21062" y="20587"/>
                    <a:pt x="20891" y="20464"/>
                    <a:pt x="20713" y="20371"/>
                  </a:cubicBezTo>
                  <a:lnTo>
                    <a:pt x="20582" y="17833"/>
                  </a:lnTo>
                  <a:lnTo>
                    <a:pt x="20636" y="17819"/>
                  </a:lnTo>
                  <a:cubicBezTo>
                    <a:pt x="20617" y="17796"/>
                    <a:pt x="20599" y="17773"/>
                    <a:pt x="20577" y="17751"/>
                  </a:cubicBezTo>
                  <a:lnTo>
                    <a:pt x="4711" y="1749"/>
                  </a:lnTo>
                  <a:cubicBezTo>
                    <a:pt x="4199" y="1232"/>
                    <a:pt x="3009" y="1011"/>
                    <a:pt x="1984" y="1225"/>
                  </a:cubicBezTo>
                  <a:close/>
                </a:path>
              </a:pathLst>
            </a:custGeom>
            <a:solidFill>
              <a:schemeClr val="accent4">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3" name="Oval 32">
            <a:extLst>
              <a:ext uri="{FF2B5EF4-FFF2-40B4-BE49-F238E27FC236}">
                <a16:creationId xmlns:a16="http://schemas.microsoft.com/office/drawing/2014/main" id="{15D4444D-D396-4DBC-8908-7313525603AA}"/>
              </a:ext>
            </a:extLst>
          </p:cNvPr>
          <p:cNvSpPr/>
          <p:nvPr/>
        </p:nvSpPr>
        <p:spPr>
          <a:xfrm>
            <a:off x="6546335" y="2338081"/>
            <a:ext cx="640080" cy="64008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ontserrat Alternates SemiBold" panose="00000700000000000000" pitchFamily="50" charset="0"/>
              </a:rPr>
              <a:t>01</a:t>
            </a:r>
          </a:p>
        </p:txBody>
      </p:sp>
      <p:sp>
        <p:nvSpPr>
          <p:cNvPr id="34" name="Shape 86">
            <a:extLst>
              <a:ext uri="{FF2B5EF4-FFF2-40B4-BE49-F238E27FC236}">
                <a16:creationId xmlns:a16="http://schemas.microsoft.com/office/drawing/2014/main" id="{7FA4ACA5-E257-4E3F-9414-640B6F1F67B6}"/>
              </a:ext>
            </a:extLst>
          </p:cNvPr>
          <p:cNvSpPr/>
          <p:nvPr/>
        </p:nvSpPr>
        <p:spPr>
          <a:xfrm>
            <a:off x="7517102" y="2373389"/>
            <a:ext cx="2650355" cy="212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algn="l">
              <a:lnSpc>
                <a:spcPct val="110000"/>
              </a:lnSpc>
              <a:spcBef>
                <a:spcPts val="500"/>
              </a:spcBef>
              <a:defRPr sz="2800" b="1">
                <a:solidFill>
                  <a:srgbClr val="21282F"/>
                </a:solidFill>
                <a:latin typeface="Arimo"/>
                <a:ea typeface="Arimo"/>
                <a:cs typeface="Arimo"/>
                <a:sym typeface="Arimo"/>
              </a:defRPr>
            </a:lvl1pPr>
          </a:lstStyle>
          <a:p>
            <a:pPr lvl="0">
              <a:defRPr sz="1800" b="0">
                <a:solidFill>
                  <a:srgbClr val="000000"/>
                </a:solidFill>
              </a:defRPr>
            </a:pPr>
            <a:r>
              <a:rPr lang="en-IN" sz="1600" dirty="0"/>
              <a:t>Add patients to the hospital database</a:t>
            </a:r>
            <a:endParaRPr lang="en-US" sz="1600" b="0" dirty="0">
              <a:solidFill>
                <a:schemeClr val="tx1"/>
              </a:solidFill>
              <a:latin typeface="+mn-lt"/>
              <a:ea typeface="Roboto Medium" panose="02000000000000000000" pitchFamily="2" charset="0"/>
              <a:cs typeface="Roboto Medium" panose="02000000000000000000" pitchFamily="2" charset="0"/>
            </a:endParaRPr>
          </a:p>
        </p:txBody>
      </p:sp>
      <p:sp>
        <p:nvSpPr>
          <p:cNvPr id="36" name="Oval 35">
            <a:extLst>
              <a:ext uri="{FF2B5EF4-FFF2-40B4-BE49-F238E27FC236}">
                <a16:creationId xmlns:a16="http://schemas.microsoft.com/office/drawing/2014/main" id="{C5D225C1-938F-4F7F-BB8E-FE8B14A14668}"/>
              </a:ext>
            </a:extLst>
          </p:cNvPr>
          <p:cNvSpPr/>
          <p:nvPr/>
        </p:nvSpPr>
        <p:spPr>
          <a:xfrm>
            <a:off x="6546335" y="3231274"/>
            <a:ext cx="640080" cy="64008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ontserrat Alternates SemiBold" panose="00000700000000000000" pitchFamily="50" charset="0"/>
              </a:rPr>
              <a:t>02</a:t>
            </a:r>
          </a:p>
        </p:txBody>
      </p:sp>
      <p:sp>
        <p:nvSpPr>
          <p:cNvPr id="37" name="Shape 86">
            <a:extLst>
              <a:ext uri="{FF2B5EF4-FFF2-40B4-BE49-F238E27FC236}">
                <a16:creationId xmlns:a16="http://schemas.microsoft.com/office/drawing/2014/main" id="{79ECDBCC-E356-4885-83BF-D970B70F7E16}"/>
              </a:ext>
            </a:extLst>
          </p:cNvPr>
          <p:cNvSpPr/>
          <p:nvPr/>
        </p:nvSpPr>
        <p:spPr>
          <a:xfrm>
            <a:off x="7517102" y="3018473"/>
            <a:ext cx="2580595" cy="212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algn="l">
              <a:lnSpc>
                <a:spcPct val="110000"/>
              </a:lnSpc>
              <a:spcBef>
                <a:spcPts val="500"/>
              </a:spcBef>
              <a:defRPr sz="2800" b="1">
                <a:solidFill>
                  <a:srgbClr val="21282F"/>
                </a:solidFill>
                <a:latin typeface="Arimo"/>
                <a:ea typeface="Arimo"/>
                <a:cs typeface="Arimo"/>
                <a:sym typeface="Arimo"/>
              </a:defRPr>
            </a:lvl1pPr>
          </a:lstStyle>
          <a:p>
            <a:r>
              <a:rPr lang="en-IN" sz="1600" b="0" dirty="0"/>
              <a:t>Helping doctors to search for a specific patient in order to view their medical history from the database.</a:t>
            </a:r>
          </a:p>
        </p:txBody>
      </p:sp>
      <p:sp>
        <p:nvSpPr>
          <p:cNvPr id="39" name="Oval 38">
            <a:extLst>
              <a:ext uri="{FF2B5EF4-FFF2-40B4-BE49-F238E27FC236}">
                <a16:creationId xmlns:a16="http://schemas.microsoft.com/office/drawing/2014/main" id="{8DC50944-7C2C-4902-A970-B7A5B24873BA}"/>
              </a:ext>
            </a:extLst>
          </p:cNvPr>
          <p:cNvSpPr/>
          <p:nvPr/>
        </p:nvSpPr>
        <p:spPr>
          <a:xfrm>
            <a:off x="6564216" y="4288273"/>
            <a:ext cx="640080" cy="64008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ontserrat Alternates SemiBold" panose="00000700000000000000" pitchFamily="50" charset="0"/>
              </a:rPr>
              <a:t>03</a:t>
            </a:r>
          </a:p>
        </p:txBody>
      </p:sp>
      <p:sp>
        <p:nvSpPr>
          <p:cNvPr id="40" name="Shape 86">
            <a:extLst>
              <a:ext uri="{FF2B5EF4-FFF2-40B4-BE49-F238E27FC236}">
                <a16:creationId xmlns:a16="http://schemas.microsoft.com/office/drawing/2014/main" id="{4091576A-EFD7-4F9D-A798-954FA48E058B}"/>
              </a:ext>
            </a:extLst>
          </p:cNvPr>
          <p:cNvSpPr/>
          <p:nvPr/>
        </p:nvSpPr>
        <p:spPr>
          <a:xfrm>
            <a:off x="7478214" y="4074503"/>
            <a:ext cx="3076361" cy="212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algn="l">
              <a:lnSpc>
                <a:spcPct val="110000"/>
              </a:lnSpc>
              <a:spcBef>
                <a:spcPts val="500"/>
              </a:spcBef>
              <a:defRPr sz="2800" b="1">
                <a:solidFill>
                  <a:srgbClr val="21282F"/>
                </a:solidFill>
                <a:latin typeface="Arimo"/>
                <a:ea typeface="Arimo"/>
                <a:cs typeface="Arimo"/>
                <a:sym typeface="Arimo"/>
              </a:defRPr>
            </a:lvl1pPr>
          </a:lstStyle>
          <a:p>
            <a:r>
              <a:rPr lang="en-IN" sz="1600" b="0" dirty="0"/>
              <a:t>Helping doctors to manage their schedules by using a TODO list which maintains a record of upcoming appointments and surgeries.</a:t>
            </a:r>
          </a:p>
        </p:txBody>
      </p:sp>
      <p:sp>
        <p:nvSpPr>
          <p:cNvPr id="42" name="Isosceles Triangle 41">
            <a:extLst>
              <a:ext uri="{FF2B5EF4-FFF2-40B4-BE49-F238E27FC236}">
                <a16:creationId xmlns:a16="http://schemas.microsoft.com/office/drawing/2014/main" id="{F92C4872-E97D-437C-A239-AA525B2582BC}"/>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13D8DC7-7F91-4FC4-8062-ABE8BC224A0F}"/>
              </a:ext>
            </a:extLst>
          </p:cNvPr>
          <p:cNvSpPr txBox="1"/>
          <p:nvPr/>
        </p:nvSpPr>
        <p:spPr>
          <a:xfrm>
            <a:off x="2025925" y="730835"/>
            <a:ext cx="6266758" cy="448841"/>
          </a:xfrm>
          <a:prstGeom prst="rect">
            <a:avLst/>
          </a:prstGeom>
          <a:noFill/>
          <a:ln>
            <a:noFill/>
          </a:ln>
        </p:spPr>
        <p:txBody>
          <a:bodyPr wrap="square" lIns="0" tIns="0" rIns="0" bIns="0" rtlCol="0" anchor="ctr" anchorCtr="0">
            <a:spAutoFit/>
          </a:bodyPr>
          <a:lstStyle/>
          <a:p>
            <a:pPr algn="ctr">
              <a:lnSpc>
                <a:spcPts val="3500"/>
              </a:lnSpc>
            </a:pPr>
            <a:r>
              <a:rPr lang="en-IN" sz="3200" b="1" dirty="0">
                <a:solidFill>
                  <a:schemeClr val="tx1">
                    <a:lumMod val="85000"/>
                    <a:lumOff val="15000"/>
                  </a:schemeClr>
                </a:solidFill>
                <a:latin typeface="Montserrat SemiBold" panose="00000700000000000000" pitchFamily="50" charset="0"/>
              </a:rPr>
              <a:t>FEATURES OF THIS PROJECT</a:t>
            </a:r>
            <a:endParaRPr lang="en-US" sz="3200" b="1" dirty="0">
              <a:solidFill>
                <a:schemeClr val="tx1">
                  <a:lumMod val="85000"/>
                  <a:lumOff val="15000"/>
                </a:schemeClr>
              </a:solidFill>
              <a:latin typeface="Montserrat SemiBold" panose="00000700000000000000" pitchFamily="50" charset="0"/>
            </a:endParaRPr>
          </a:p>
        </p:txBody>
      </p:sp>
      <p:sp>
        <p:nvSpPr>
          <p:cNvPr id="44" name="TextBox 43">
            <a:extLst>
              <a:ext uri="{FF2B5EF4-FFF2-40B4-BE49-F238E27FC236}">
                <a16:creationId xmlns:a16="http://schemas.microsoft.com/office/drawing/2014/main" id="{6F31FA08-0120-4FA3-A014-F81CBCA50956}"/>
              </a:ext>
            </a:extLst>
          </p:cNvPr>
          <p:cNvSpPr txBox="1"/>
          <p:nvPr/>
        </p:nvSpPr>
        <p:spPr>
          <a:xfrm>
            <a:off x="3843110" y="1196910"/>
            <a:ext cx="3895757" cy="184666"/>
          </a:xfrm>
          <a:prstGeom prst="rect">
            <a:avLst/>
          </a:prstGeom>
          <a:noFill/>
        </p:spPr>
        <p:txBody>
          <a:bodyPr wrap="square" lIns="0" tIns="0" rIns="0" bIns="0" rtlCol="0">
            <a:spAutoFit/>
          </a:bodyPr>
          <a:lstStyle/>
          <a:p>
            <a:pPr algn="ctr"/>
            <a:r>
              <a:rPr lang="en-IN" sz="1200" dirty="0">
                <a:latin typeface="Montserrat SemiBold" panose="00000700000000000000" pitchFamily="50" charset="0"/>
                <a:ea typeface="Roboto Slab" pitchFamily="2" charset="0"/>
                <a:cs typeface="Lato" charset="0"/>
              </a:rPr>
              <a:t>Current project extends to the following features:</a:t>
            </a:r>
            <a:endParaRPr lang="en-US" sz="1200" dirty="0">
              <a:latin typeface="Montserrat SemiBold" panose="00000700000000000000" pitchFamily="50" charset="0"/>
              <a:ea typeface="Roboto Slab" pitchFamily="2" charset="0"/>
              <a:cs typeface="Lato" charset="0"/>
            </a:endParaRPr>
          </a:p>
        </p:txBody>
      </p:sp>
      <p:sp>
        <p:nvSpPr>
          <p:cNvPr id="45" name="Hexagon 44">
            <a:extLst>
              <a:ext uri="{FF2B5EF4-FFF2-40B4-BE49-F238E27FC236}">
                <a16:creationId xmlns:a16="http://schemas.microsoft.com/office/drawing/2014/main" id="{19B7AC9E-6136-4066-9ADB-F41F9A951B35}"/>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3ED6107-A0BD-4DCB-9086-C6B1B9F2FFF0}"/>
              </a:ext>
            </a:extLst>
          </p:cNvPr>
          <p:cNvSpPr txBox="1"/>
          <p:nvPr/>
        </p:nvSpPr>
        <p:spPr>
          <a:xfrm rot="16200000">
            <a:off x="10252506" y="3275111"/>
            <a:ext cx="2998706" cy="307777"/>
          </a:xfrm>
          <a:prstGeom prst="rect">
            <a:avLst/>
          </a:prstGeom>
          <a:noFill/>
        </p:spPr>
        <p:txBody>
          <a:bodyPr wrap="none" rtlCol="0">
            <a:spAutoFit/>
          </a:bodyPr>
          <a:lstStyle/>
          <a:p>
            <a:pPr algn="ctr"/>
            <a:r>
              <a:rPr lang="en-US" sz="1400" b="1" spc="300" dirty="0"/>
              <a:t>HOSPITAL PORTAL SYSTEM</a:t>
            </a:r>
          </a:p>
        </p:txBody>
      </p:sp>
      <p:sp>
        <p:nvSpPr>
          <p:cNvPr id="69" name="Oval 68">
            <a:extLst>
              <a:ext uri="{FF2B5EF4-FFF2-40B4-BE49-F238E27FC236}">
                <a16:creationId xmlns:a16="http://schemas.microsoft.com/office/drawing/2014/main" id="{7621721F-AC9C-41FE-A5B7-600694A9A9D7}"/>
              </a:ext>
            </a:extLst>
          </p:cNvPr>
          <p:cNvSpPr/>
          <p:nvPr/>
        </p:nvSpPr>
        <p:spPr>
          <a:xfrm>
            <a:off x="6564216" y="5302197"/>
            <a:ext cx="640080" cy="64008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ontserrat Alternates SemiBold" panose="00000700000000000000" pitchFamily="50" charset="0"/>
              </a:rPr>
              <a:t>04</a:t>
            </a:r>
          </a:p>
        </p:txBody>
      </p:sp>
      <p:sp>
        <p:nvSpPr>
          <p:cNvPr id="70" name="Shape 86">
            <a:extLst>
              <a:ext uri="{FF2B5EF4-FFF2-40B4-BE49-F238E27FC236}">
                <a16:creationId xmlns:a16="http://schemas.microsoft.com/office/drawing/2014/main" id="{63399251-ECA9-4062-AB0A-73C4B4DEFBA8}"/>
              </a:ext>
            </a:extLst>
          </p:cNvPr>
          <p:cNvSpPr/>
          <p:nvPr/>
        </p:nvSpPr>
        <p:spPr>
          <a:xfrm>
            <a:off x="7478213" y="5195797"/>
            <a:ext cx="3076361" cy="212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algn="l">
              <a:lnSpc>
                <a:spcPct val="110000"/>
              </a:lnSpc>
              <a:spcBef>
                <a:spcPts val="500"/>
              </a:spcBef>
              <a:defRPr sz="2800" b="1">
                <a:solidFill>
                  <a:srgbClr val="21282F"/>
                </a:solidFill>
                <a:latin typeface="Arimo"/>
                <a:ea typeface="Arimo"/>
                <a:cs typeface="Arimo"/>
                <a:sym typeface="Arimo"/>
              </a:defRPr>
            </a:lvl1pPr>
          </a:lstStyle>
          <a:p>
            <a:r>
              <a:rPr lang="en-IN" sz="1600" b="0" dirty="0"/>
              <a:t>Allows selected admins to add a new doctor or staff member to the existing workforce of the hospital.</a:t>
            </a:r>
          </a:p>
        </p:txBody>
      </p:sp>
      <p:pic>
        <p:nvPicPr>
          <p:cNvPr id="72" name="Picture 71">
            <a:extLst>
              <a:ext uri="{FF2B5EF4-FFF2-40B4-BE49-F238E27FC236}">
                <a16:creationId xmlns:a16="http://schemas.microsoft.com/office/drawing/2014/main" id="{231AE975-0BDB-4780-9731-61811E871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23572939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5B76D82-F77C-48C4-8397-E4E6BA0F973C}"/>
              </a:ext>
            </a:extLst>
          </p:cNvPr>
          <p:cNvSpPr/>
          <p:nvPr/>
        </p:nvSpPr>
        <p:spPr>
          <a:xfrm>
            <a:off x="3850272" y="3906229"/>
            <a:ext cx="732445" cy="307777"/>
          </a:xfrm>
          <a:prstGeom prst="rect">
            <a:avLst/>
          </a:prstGeom>
        </p:spPr>
        <p:txBody>
          <a:bodyPr wrap="none">
            <a:spAutoFit/>
          </a:bodyPr>
          <a:lstStyle/>
          <a:p>
            <a:pPr algn="ctr"/>
            <a:r>
              <a:rPr lang="en-IN" sz="1400" b="1" dirty="0">
                <a:solidFill>
                  <a:schemeClr val="tx2"/>
                </a:solidFill>
                <a:latin typeface="+mj-lt"/>
                <a:ea typeface="Times New Roman" panose="02020603050405020304" pitchFamily="18" charset="0"/>
                <a:cs typeface="Calibri" panose="020F0502020204030204" pitchFamily="34" charset="0"/>
              </a:rPr>
              <a:t>Doctors</a:t>
            </a:r>
            <a:endParaRPr lang="id-ID" sz="1400" b="1" dirty="0">
              <a:solidFill>
                <a:schemeClr val="tx2"/>
              </a:solidFill>
              <a:latin typeface="+mj-lt"/>
            </a:endParaRPr>
          </a:p>
        </p:txBody>
      </p:sp>
      <p:sp>
        <p:nvSpPr>
          <p:cNvPr id="50" name="Rectangle 49">
            <a:extLst>
              <a:ext uri="{FF2B5EF4-FFF2-40B4-BE49-F238E27FC236}">
                <a16:creationId xmlns:a16="http://schemas.microsoft.com/office/drawing/2014/main" id="{88B3655E-E73E-4086-8E28-48116E8AC9D8}"/>
              </a:ext>
            </a:extLst>
          </p:cNvPr>
          <p:cNvSpPr/>
          <p:nvPr/>
        </p:nvSpPr>
        <p:spPr>
          <a:xfrm>
            <a:off x="2894202" y="4194254"/>
            <a:ext cx="2792604" cy="1171731"/>
          </a:xfrm>
          <a:prstGeom prst="rect">
            <a:avLst/>
          </a:prstGeom>
        </p:spPr>
        <p:txBody>
          <a:bodyPr wrap="square">
            <a:spAutoFit/>
          </a:bodyPr>
          <a:lstStyle/>
          <a:p>
            <a:pPr algn="ctr">
              <a:lnSpc>
                <a:spcPct val="150000"/>
              </a:lnSpc>
              <a:spcAft>
                <a:spcPts val="0"/>
              </a:spcAft>
            </a:pPr>
            <a:r>
              <a:rPr lang="en-IN" sz="1200" dirty="0"/>
              <a:t>Doctors who might not have thorough knowledge of DML commands used to access and manipulate the databases of patients.</a:t>
            </a:r>
            <a:endParaRPr lang="id-ID" sz="1400" dirty="0">
              <a:solidFill>
                <a:schemeClr val="tx2"/>
              </a:solidFill>
              <a:latin typeface="+mj-lt"/>
              <a:ea typeface="Calibri" panose="020F0502020204030204" pitchFamily="34" charset="0"/>
              <a:cs typeface="Times New Roman" panose="02020603050405020304" pitchFamily="18" charset="0"/>
            </a:endParaRPr>
          </a:p>
        </p:txBody>
      </p:sp>
      <p:sp>
        <p:nvSpPr>
          <p:cNvPr id="56" name="Rectangle 55">
            <a:extLst>
              <a:ext uri="{FF2B5EF4-FFF2-40B4-BE49-F238E27FC236}">
                <a16:creationId xmlns:a16="http://schemas.microsoft.com/office/drawing/2014/main" id="{D2CE6F51-3CAA-4B00-B032-7FAD21D6867A}"/>
              </a:ext>
            </a:extLst>
          </p:cNvPr>
          <p:cNvSpPr/>
          <p:nvPr/>
        </p:nvSpPr>
        <p:spPr>
          <a:xfrm>
            <a:off x="6956519" y="3891226"/>
            <a:ext cx="578685" cy="307777"/>
          </a:xfrm>
          <a:prstGeom prst="rect">
            <a:avLst/>
          </a:prstGeom>
        </p:spPr>
        <p:txBody>
          <a:bodyPr wrap="none">
            <a:spAutoFit/>
          </a:bodyPr>
          <a:lstStyle/>
          <a:p>
            <a:pPr algn="ctr"/>
            <a:r>
              <a:rPr lang="en-IN" sz="1400" b="1" dirty="0">
                <a:solidFill>
                  <a:schemeClr val="tx2"/>
                </a:solidFill>
                <a:latin typeface="+mj-lt"/>
                <a:ea typeface="Times New Roman" panose="02020603050405020304" pitchFamily="18" charset="0"/>
                <a:cs typeface="Calibri" panose="020F0502020204030204" pitchFamily="34" charset="0"/>
              </a:rPr>
              <a:t>Users</a:t>
            </a:r>
            <a:endParaRPr lang="id-ID" sz="1400" b="1" dirty="0">
              <a:solidFill>
                <a:schemeClr val="tx2"/>
              </a:solidFill>
              <a:latin typeface="+mj-lt"/>
            </a:endParaRPr>
          </a:p>
        </p:txBody>
      </p:sp>
      <p:sp>
        <p:nvSpPr>
          <p:cNvPr id="62" name="Oval 61">
            <a:extLst>
              <a:ext uri="{FF2B5EF4-FFF2-40B4-BE49-F238E27FC236}">
                <a16:creationId xmlns:a16="http://schemas.microsoft.com/office/drawing/2014/main" id="{CF4AB5E6-363E-4F4F-BA54-49199341B035}"/>
              </a:ext>
            </a:extLst>
          </p:cNvPr>
          <p:cNvSpPr/>
          <p:nvPr/>
        </p:nvSpPr>
        <p:spPr>
          <a:xfrm>
            <a:off x="3977007" y="5514255"/>
            <a:ext cx="478971" cy="4789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3" name="Oval 62">
            <a:extLst>
              <a:ext uri="{FF2B5EF4-FFF2-40B4-BE49-F238E27FC236}">
                <a16:creationId xmlns:a16="http://schemas.microsoft.com/office/drawing/2014/main" id="{D64335D3-4A8D-48BE-8A26-268487442E47}"/>
              </a:ext>
            </a:extLst>
          </p:cNvPr>
          <p:cNvSpPr/>
          <p:nvPr/>
        </p:nvSpPr>
        <p:spPr>
          <a:xfrm>
            <a:off x="6946987" y="5511270"/>
            <a:ext cx="478971" cy="4789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Isosceles Triangle 20">
            <a:extLst>
              <a:ext uri="{FF2B5EF4-FFF2-40B4-BE49-F238E27FC236}">
                <a16:creationId xmlns:a16="http://schemas.microsoft.com/office/drawing/2014/main" id="{CFFE9825-8C8D-4970-A852-6EE8B889E808}"/>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AC609E2-D76C-43E2-885A-5CF5993F9A41}"/>
              </a:ext>
            </a:extLst>
          </p:cNvPr>
          <p:cNvSpPr txBox="1"/>
          <p:nvPr/>
        </p:nvSpPr>
        <p:spPr>
          <a:xfrm>
            <a:off x="2894202" y="705353"/>
            <a:ext cx="5362041" cy="448841"/>
          </a:xfrm>
          <a:prstGeom prst="rect">
            <a:avLst/>
          </a:prstGeom>
          <a:noFill/>
          <a:ln>
            <a:noFill/>
          </a:ln>
        </p:spPr>
        <p:txBody>
          <a:bodyPr wrap="square" lIns="0" tIns="0" rIns="0" bIns="0" rtlCol="0" anchor="ctr" anchorCtr="0">
            <a:spAutoFit/>
          </a:bodyPr>
          <a:lstStyle/>
          <a:p>
            <a:pPr algn="ctr">
              <a:lnSpc>
                <a:spcPts val="3500"/>
              </a:lnSpc>
            </a:pPr>
            <a:r>
              <a:rPr lang="en-IN" sz="3200" b="1" dirty="0">
                <a:solidFill>
                  <a:schemeClr val="tx1">
                    <a:lumMod val="85000"/>
                    <a:lumOff val="15000"/>
                  </a:schemeClr>
                </a:solidFill>
                <a:latin typeface="Montserrat SemiBold" panose="00000700000000000000" pitchFamily="50" charset="0"/>
              </a:rPr>
              <a:t>USERS OF THIS PROJECT</a:t>
            </a:r>
            <a:endParaRPr lang="en-US" sz="3200" b="1" dirty="0">
              <a:solidFill>
                <a:schemeClr val="tx1">
                  <a:lumMod val="85000"/>
                  <a:lumOff val="15000"/>
                </a:schemeClr>
              </a:solidFill>
              <a:latin typeface="Montserrat SemiBold" panose="00000700000000000000" pitchFamily="50" charset="0"/>
            </a:endParaRPr>
          </a:p>
        </p:txBody>
      </p:sp>
      <p:sp>
        <p:nvSpPr>
          <p:cNvPr id="24" name="Hexagon 23">
            <a:extLst>
              <a:ext uri="{FF2B5EF4-FFF2-40B4-BE49-F238E27FC236}">
                <a16:creationId xmlns:a16="http://schemas.microsoft.com/office/drawing/2014/main" id="{91780D3E-BF30-40C3-94BF-FC4E0A7B08AD}"/>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A23920D-5D05-4FFA-9D2F-4341C14193B8}"/>
              </a:ext>
            </a:extLst>
          </p:cNvPr>
          <p:cNvSpPr txBox="1"/>
          <p:nvPr/>
        </p:nvSpPr>
        <p:spPr>
          <a:xfrm rot="16200000">
            <a:off x="10252506" y="3275111"/>
            <a:ext cx="2998706" cy="307777"/>
          </a:xfrm>
          <a:prstGeom prst="rect">
            <a:avLst/>
          </a:prstGeom>
          <a:noFill/>
        </p:spPr>
        <p:txBody>
          <a:bodyPr wrap="none" rtlCol="0">
            <a:spAutoFit/>
          </a:bodyPr>
          <a:lstStyle/>
          <a:p>
            <a:pPr algn="ctr"/>
            <a:r>
              <a:rPr lang="en-US" sz="1400" b="1" spc="300" dirty="0"/>
              <a:t>HOSPITAL PORTAL SYSTEM</a:t>
            </a:r>
          </a:p>
        </p:txBody>
      </p:sp>
      <p:pic>
        <p:nvPicPr>
          <p:cNvPr id="2050" name="Picture 2" descr="Surgeon Doctor Vector SVG Icon (7) - PNG Repo Free PNG Icons">
            <a:extLst>
              <a:ext uri="{FF2B5EF4-FFF2-40B4-BE49-F238E27FC236}">
                <a16:creationId xmlns:a16="http://schemas.microsoft.com/office/drawing/2014/main" id="{DA50CA29-C27A-4991-82FA-F71862A07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043" y="2228487"/>
            <a:ext cx="1618904" cy="16189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tient Cartoon png download - 1500*1499 - Free Transparent Patient png  Download. - CleanPNG / KissPNG">
            <a:extLst>
              <a:ext uri="{FF2B5EF4-FFF2-40B4-BE49-F238E27FC236}">
                <a16:creationId xmlns:a16="http://schemas.microsoft.com/office/drawing/2014/main" id="{99FF962C-C7A7-4304-A33E-89BA212BC46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556" b="96000" l="10000" r="90000">
                        <a14:foregroundMark x1="35556" y1="8333" x2="35556" y2="8333"/>
                        <a14:foregroundMark x1="32778" y1="4444" x2="32778" y2="4444"/>
                        <a14:foregroundMark x1="73111" y1="21111" x2="73111" y2="21111"/>
                        <a14:foregroundMark x1="75778" y1="48000" x2="75778" y2="48000"/>
                        <a14:foregroundMark x1="76111" y1="46111" x2="76111" y2="46111"/>
                        <a14:foregroundMark x1="76222" y1="46111" x2="76222" y2="46111"/>
                        <a14:foregroundMark x1="65889" y1="92000" x2="65889" y2="92000"/>
                        <a14:foregroundMark x1="71778" y1="92333" x2="71778" y2="92333"/>
                        <a14:foregroundMark x1="75111" y1="95556" x2="75111" y2="95556"/>
                        <a14:foregroundMark x1="66111" y1="96000" x2="66111" y2="96000"/>
                        <a14:foregroundMark x1="76000" y1="96000" x2="76000" y2="96000"/>
                        <a14:foregroundMark x1="41444" y1="94333" x2="41444" y2="94333"/>
                        <a14:foregroundMark x1="34111" y1="3556" x2="34111" y2="3556"/>
                        <a14:foregroundMark x1="75444" y1="15222" x2="75444" y2="15222"/>
                        <a14:foregroundMark x1="76000" y1="13333" x2="76000" y2="13333"/>
                        <a14:foregroundMark x1="65667" y1="10778" x2="65667" y2="10778"/>
                        <a14:foregroundMark x1="65667" y1="23778" x2="65667" y2="23778"/>
                        <a14:foregroundMark x1="75556" y1="12333" x2="75556" y2="12333"/>
                        <a14:foregroundMark x1="73778" y1="20111" x2="73778" y2="20111"/>
                        <a14:foregroundMark x1="75000" y1="50889" x2="75000" y2="50889"/>
                        <a14:foregroundMark x1="75333" y1="34333" x2="75333" y2="34333"/>
                        <a14:foregroundMark x1="60556" y1="51333" x2="60556" y2="51333"/>
                        <a14:foregroundMark x1="61444" y1="54111" x2="61444" y2="54111"/>
                        <a14:foregroundMark x1="62889" y1="56111" x2="62889" y2="56111"/>
                        <a14:foregroundMark x1="71333" y1="56000" x2="71333" y2="56000"/>
                        <a14:foregroundMark x1="73556" y1="54222" x2="73556" y2="54222"/>
                      </a14:backgroundRemoval>
                    </a14:imgEffect>
                  </a14:imgLayer>
                </a14:imgProps>
              </a:ext>
              <a:ext uri="{28A0092B-C50C-407E-A947-70E740481C1C}">
                <a14:useLocalDpi xmlns:a14="http://schemas.microsoft.com/office/drawing/2010/main" val="0"/>
              </a:ext>
            </a:extLst>
          </a:blip>
          <a:srcRect/>
          <a:stretch>
            <a:fillRect/>
          </a:stretch>
        </p:blipFill>
        <p:spPr bwMode="auto">
          <a:xfrm>
            <a:off x="6436407" y="2225501"/>
            <a:ext cx="1618905" cy="1618905"/>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a:extLst>
              <a:ext uri="{FF2B5EF4-FFF2-40B4-BE49-F238E27FC236}">
                <a16:creationId xmlns:a16="http://schemas.microsoft.com/office/drawing/2014/main" id="{C9F24122-C4A5-40AF-8233-2F3B1B2C88ED}"/>
              </a:ext>
            </a:extLst>
          </p:cNvPr>
          <p:cNvSpPr/>
          <p:nvPr/>
        </p:nvSpPr>
        <p:spPr>
          <a:xfrm>
            <a:off x="5849781" y="4155128"/>
            <a:ext cx="2792604" cy="1171731"/>
          </a:xfrm>
          <a:prstGeom prst="rect">
            <a:avLst/>
          </a:prstGeom>
        </p:spPr>
        <p:txBody>
          <a:bodyPr wrap="square">
            <a:spAutoFit/>
          </a:bodyPr>
          <a:lstStyle/>
          <a:p>
            <a:pPr algn="ctr">
              <a:lnSpc>
                <a:spcPct val="150000"/>
              </a:lnSpc>
              <a:spcAft>
                <a:spcPts val="0"/>
              </a:spcAft>
            </a:pPr>
            <a:r>
              <a:rPr lang="en-IN" sz="1200" dirty="0"/>
              <a:t>Patients who need to schedule appointments with doctors and can submit their symptoms and get the doctor’s diagnosis on that basis</a:t>
            </a:r>
            <a:endParaRPr lang="id-ID" sz="1400" dirty="0">
              <a:solidFill>
                <a:schemeClr val="tx2"/>
              </a:solidFill>
              <a:latin typeface="+mj-lt"/>
              <a:ea typeface="Calibri" panose="020F0502020204030204" pitchFamily="34" charset="0"/>
              <a:cs typeface="Times New Roman" panose="02020603050405020304" pitchFamily="18" charset="0"/>
            </a:endParaRPr>
          </a:p>
        </p:txBody>
      </p:sp>
      <p:pic>
        <p:nvPicPr>
          <p:cNvPr id="68" name="Picture 67">
            <a:extLst>
              <a:ext uri="{FF2B5EF4-FFF2-40B4-BE49-F238E27FC236}">
                <a16:creationId xmlns:a16="http://schemas.microsoft.com/office/drawing/2014/main" id="{6A05E70F-5568-40E9-812C-5E28FE04C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Tree>
    <p:extLst>
      <p:ext uri="{BB962C8B-B14F-4D97-AF65-F5344CB8AC3E}">
        <p14:creationId xmlns:p14="http://schemas.microsoft.com/office/powerpoint/2010/main" val="264503455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5"/>
          <p:cNvSpPr>
            <a:spLocks noEditPoints="1"/>
          </p:cNvSpPr>
          <p:nvPr/>
        </p:nvSpPr>
        <p:spPr bwMode="auto">
          <a:xfrm rot="17484159">
            <a:off x="4917126" y="3028718"/>
            <a:ext cx="2357352" cy="2348967"/>
          </a:xfrm>
          <a:custGeom>
            <a:avLst/>
            <a:gdLst>
              <a:gd name="T0" fmla="*/ 1070 w 1070"/>
              <a:gd name="T1" fmla="*/ 560 h 1066"/>
              <a:gd name="T2" fmla="*/ 973 w 1070"/>
              <a:gd name="T3" fmla="*/ 462 h 1066"/>
              <a:gd name="T4" fmla="*/ 1034 w 1070"/>
              <a:gd name="T5" fmla="*/ 340 h 1066"/>
              <a:gd name="T6" fmla="*/ 904 w 1070"/>
              <a:gd name="T7" fmla="*/ 288 h 1066"/>
              <a:gd name="T8" fmla="*/ 910 w 1070"/>
              <a:gd name="T9" fmla="*/ 153 h 1066"/>
              <a:gd name="T10" fmla="*/ 769 w 1070"/>
              <a:gd name="T11" fmla="*/ 157 h 1066"/>
              <a:gd name="T12" fmla="*/ 721 w 1070"/>
              <a:gd name="T13" fmla="*/ 33 h 1066"/>
              <a:gd name="T14" fmla="*/ 591 w 1070"/>
              <a:gd name="T15" fmla="*/ 94 h 1066"/>
              <a:gd name="T16" fmla="*/ 535 w 1070"/>
              <a:gd name="T17" fmla="*/ 0 h 1066"/>
              <a:gd name="T18" fmla="*/ 478 w 1070"/>
              <a:gd name="T19" fmla="*/ 94 h 1066"/>
              <a:gd name="T20" fmla="*/ 349 w 1070"/>
              <a:gd name="T21" fmla="*/ 33 h 1066"/>
              <a:gd name="T22" fmla="*/ 301 w 1070"/>
              <a:gd name="T23" fmla="*/ 157 h 1066"/>
              <a:gd name="T24" fmla="*/ 159 w 1070"/>
              <a:gd name="T25" fmla="*/ 153 h 1066"/>
              <a:gd name="T26" fmla="*/ 165 w 1070"/>
              <a:gd name="T27" fmla="*/ 288 h 1066"/>
              <a:gd name="T28" fmla="*/ 36 w 1070"/>
              <a:gd name="T29" fmla="*/ 340 h 1066"/>
              <a:gd name="T30" fmla="*/ 96 w 1070"/>
              <a:gd name="T31" fmla="*/ 462 h 1066"/>
              <a:gd name="T32" fmla="*/ 0 w 1070"/>
              <a:gd name="T33" fmla="*/ 560 h 1066"/>
              <a:gd name="T34" fmla="*/ 105 w 1070"/>
              <a:gd name="T35" fmla="*/ 647 h 1066"/>
              <a:gd name="T36" fmla="*/ 55 w 1070"/>
              <a:gd name="T37" fmla="*/ 774 h 1066"/>
              <a:gd name="T38" fmla="*/ 187 w 1070"/>
              <a:gd name="T39" fmla="*/ 812 h 1066"/>
              <a:gd name="T40" fmla="*/ 192 w 1070"/>
              <a:gd name="T41" fmla="*/ 946 h 1066"/>
              <a:gd name="T42" fmla="*/ 328 w 1070"/>
              <a:gd name="T43" fmla="*/ 929 h 1066"/>
              <a:gd name="T44" fmla="*/ 385 w 1070"/>
              <a:gd name="T45" fmla="*/ 1050 h 1066"/>
              <a:gd name="T46" fmla="*/ 504 w 1070"/>
              <a:gd name="T47" fmla="*/ 978 h 1066"/>
              <a:gd name="T48" fmla="*/ 566 w 1070"/>
              <a:gd name="T49" fmla="*/ 978 h 1066"/>
              <a:gd name="T50" fmla="*/ 684 w 1070"/>
              <a:gd name="T51" fmla="*/ 1050 h 1066"/>
              <a:gd name="T52" fmla="*/ 741 w 1070"/>
              <a:gd name="T53" fmla="*/ 929 h 1066"/>
              <a:gd name="T54" fmla="*/ 878 w 1070"/>
              <a:gd name="T55" fmla="*/ 946 h 1066"/>
              <a:gd name="T56" fmla="*/ 882 w 1070"/>
              <a:gd name="T57" fmla="*/ 812 h 1066"/>
              <a:gd name="T58" fmla="*/ 1014 w 1070"/>
              <a:gd name="T59" fmla="*/ 774 h 1066"/>
              <a:gd name="T60" fmla="*/ 965 w 1070"/>
              <a:gd name="T61" fmla="*/ 647 h 1066"/>
              <a:gd name="T62" fmla="*/ 535 w 1070"/>
              <a:gd name="T63" fmla="*/ 831 h 1066"/>
              <a:gd name="T64" fmla="*/ 535 w 1070"/>
              <a:gd name="T65" fmla="*/ 235 h 1066"/>
              <a:gd name="T66" fmla="*/ 535 w 1070"/>
              <a:gd name="T67" fmla="*/ 831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0" h="1066">
                <a:moveTo>
                  <a:pt x="1060" y="638"/>
                </a:moveTo>
                <a:cubicBezTo>
                  <a:pt x="1065" y="613"/>
                  <a:pt x="1068" y="586"/>
                  <a:pt x="1070" y="560"/>
                </a:cubicBezTo>
                <a:cubicBezTo>
                  <a:pt x="979" y="531"/>
                  <a:pt x="979" y="531"/>
                  <a:pt x="979" y="531"/>
                </a:cubicBezTo>
                <a:cubicBezTo>
                  <a:pt x="979" y="507"/>
                  <a:pt x="977" y="484"/>
                  <a:pt x="973" y="462"/>
                </a:cubicBezTo>
                <a:cubicBezTo>
                  <a:pt x="1057" y="414"/>
                  <a:pt x="1057" y="414"/>
                  <a:pt x="1057" y="414"/>
                </a:cubicBezTo>
                <a:cubicBezTo>
                  <a:pt x="1051" y="389"/>
                  <a:pt x="1043" y="364"/>
                  <a:pt x="1034" y="340"/>
                </a:cubicBezTo>
                <a:cubicBezTo>
                  <a:pt x="939" y="351"/>
                  <a:pt x="939" y="351"/>
                  <a:pt x="939" y="351"/>
                </a:cubicBezTo>
                <a:cubicBezTo>
                  <a:pt x="929" y="329"/>
                  <a:pt x="917" y="308"/>
                  <a:pt x="904" y="288"/>
                </a:cubicBezTo>
                <a:cubicBezTo>
                  <a:pt x="961" y="211"/>
                  <a:pt x="961" y="211"/>
                  <a:pt x="961" y="211"/>
                </a:cubicBezTo>
                <a:cubicBezTo>
                  <a:pt x="945" y="191"/>
                  <a:pt x="929" y="171"/>
                  <a:pt x="910" y="153"/>
                </a:cubicBezTo>
                <a:cubicBezTo>
                  <a:pt x="828" y="202"/>
                  <a:pt x="828" y="202"/>
                  <a:pt x="828" y="202"/>
                </a:cubicBezTo>
                <a:cubicBezTo>
                  <a:pt x="810" y="185"/>
                  <a:pt x="790" y="170"/>
                  <a:pt x="769" y="157"/>
                </a:cubicBezTo>
                <a:cubicBezTo>
                  <a:pt x="789" y="64"/>
                  <a:pt x="789" y="64"/>
                  <a:pt x="789" y="64"/>
                </a:cubicBezTo>
                <a:cubicBezTo>
                  <a:pt x="767" y="52"/>
                  <a:pt x="744" y="41"/>
                  <a:pt x="721" y="33"/>
                </a:cubicBezTo>
                <a:cubicBezTo>
                  <a:pt x="665" y="110"/>
                  <a:pt x="665" y="110"/>
                  <a:pt x="665" y="110"/>
                </a:cubicBezTo>
                <a:cubicBezTo>
                  <a:pt x="641" y="103"/>
                  <a:pt x="617" y="98"/>
                  <a:pt x="591" y="94"/>
                </a:cubicBezTo>
                <a:cubicBezTo>
                  <a:pt x="572" y="1"/>
                  <a:pt x="572" y="1"/>
                  <a:pt x="572" y="1"/>
                </a:cubicBezTo>
                <a:cubicBezTo>
                  <a:pt x="560" y="0"/>
                  <a:pt x="547" y="0"/>
                  <a:pt x="535" y="0"/>
                </a:cubicBezTo>
                <a:cubicBezTo>
                  <a:pt x="522" y="0"/>
                  <a:pt x="509" y="0"/>
                  <a:pt x="497" y="1"/>
                </a:cubicBezTo>
                <a:cubicBezTo>
                  <a:pt x="478" y="94"/>
                  <a:pt x="478" y="94"/>
                  <a:pt x="478" y="94"/>
                </a:cubicBezTo>
                <a:cubicBezTo>
                  <a:pt x="453" y="98"/>
                  <a:pt x="428" y="103"/>
                  <a:pt x="404" y="110"/>
                </a:cubicBezTo>
                <a:cubicBezTo>
                  <a:pt x="349" y="33"/>
                  <a:pt x="349" y="33"/>
                  <a:pt x="349" y="33"/>
                </a:cubicBezTo>
                <a:cubicBezTo>
                  <a:pt x="325" y="41"/>
                  <a:pt x="302" y="52"/>
                  <a:pt x="280" y="64"/>
                </a:cubicBezTo>
                <a:cubicBezTo>
                  <a:pt x="301" y="157"/>
                  <a:pt x="301" y="157"/>
                  <a:pt x="301" y="157"/>
                </a:cubicBezTo>
                <a:cubicBezTo>
                  <a:pt x="279" y="170"/>
                  <a:pt x="260" y="185"/>
                  <a:pt x="241" y="202"/>
                </a:cubicBezTo>
                <a:cubicBezTo>
                  <a:pt x="159" y="153"/>
                  <a:pt x="159" y="153"/>
                  <a:pt x="159" y="153"/>
                </a:cubicBezTo>
                <a:cubicBezTo>
                  <a:pt x="141" y="171"/>
                  <a:pt x="124" y="191"/>
                  <a:pt x="108" y="211"/>
                </a:cubicBezTo>
                <a:cubicBezTo>
                  <a:pt x="165" y="288"/>
                  <a:pt x="165" y="288"/>
                  <a:pt x="165" y="288"/>
                </a:cubicBezTo>
                <a:cubicBezTo>
                  <a:pt x="152" y="308"/>
                  <a:pt x="140" y="329"/>
                  <a:pt x="130" y="351"/>
                </a:cubicBezTo>
                <a:cubicBezTo>
                  <a:pt x="36" y="340"/>
                  <a:pt x="36" y="340"/>
                  <a:pt x="36" y="340"/>
                </a:cubicBezTo>
                <a:cubicBezTo>
                  <a:pt x="26" y="364"/>
                  <a:pt x="19" y="389"/>
                  <a:pt x="13" y="414"/>
                </a:cubicBezTo>
                <a:cubicBezTo>
                  <a:pt x="96" y="462"/>
                  <a:pt x="96" y="462"/>
                  <a:pt x="96" y="462"/>
                </a:cubicBezTo>
                <a:cubicBezTo>
                  <a:pt x="93" y="484"/>
                  <a:pt x="91" y="507"/>
                  <a:pt x="90" y="531"/>
                </a:cubicBezTo>
                <a:cubicBezTo>
                  <a:pt x="0" y="560"/>
                  <a:pt x="0" y="560"/>
                  <a:pt x="0" y="560"/>
                </a:cubicBezTo>
                <a:cubicBezTo>
                  <a:pt x="1" y="586"/>
                  <a:pt x="4" y="613"/>
                  <a:pt x="9" y="638"/>
                </a:cubicBezTo>
                <a:cubicBezTo>
                  <a:pt x="105" y="647"/>
                  <a:pt x="105" y="647"/>
                  <a:pt x="105" y="647"/>
                </a:cubicBezTo>
                <a:cubicBezTo>
                  <a:pt x="110" y="669"/>
                  <a:pt x="118" y="690"/>
                  <a:pt x="126" y="711"/>
                </a:cubicBezTo>
                <a:cubicBezTo>
                  <a:pt x="55" y="774"/>
                  <a:pt x="55" y="774"/>
                  <a:pt x="55" y="774"/>
                </a:cubicBezTo>
                <a:cubicBezTo>
                  <a:pt x="67" y="798"/>
                  <a:pt x="81" y="821"/>
                  <a:pt x="96" y="843"/>
                </a:cubicBezTo>
                <a:cubicBezTo>
                  <a:pt x="187" y="812"/>
                  <a:pt x="187" y="812"/>
                  <a:pt x="187" y="812"/>
                </a:cubicBezTo>
                <a:cubicBezTo>
                  <a:pt x="201" y="829"/>
                  <a:pt x="215" y="845"/>
                  <a:pt x="231" y="860"/>
                </a:cubicBezTo>
                <a:cubicBezTo>
                  <a:pt x="192" y="946"/>
                  <a:pt x="192" y="946"/>
                  <a:pt x="192" y="946"/>
                </a:cubicBezTo>
                <a:cubicBezTo>
                  <a:pt x="212" y="964"/>
                  <a:pt x="234" y="979"/>
                  <a:pt x="258" y="994"/>
                </a:cubicBezTo>
                <a:cubicBezTo>
                  <a:pt x="328" y="929"/>
                  <a:pt x="328" y="929"/>
                  <a:pt x="328" y="929"/>
                </a:cubicBezTo>
                <a:cubicBezTo>
                  <a:pt x="347" y="938"/>
                  <a:pt x="366" y="947"/>
                  <a:pt x="386" y="954"/>
                </a:cubicBezTo>
                <a:cubicBezTo>
                  <a:pt x="385" y="1050"/>
                  <a:pt x="385" y="1050"/>
                  <a:pt x="385" y="1050"/>
                </a:cubicBezTo>
                <a:cubicBezTo>
                  <a:pt x="411" y="1057"/>
                  <a:pt x="438" y="1063"/>
                  <a:pt x="465" y="1066"/>
                </a:cubicBezTo>
                <a:cubicBezTo>
                  <a:pt x="504" y="978"/>
                  <a:pt x="504" y="978"/>
                  <a:pt x="504" y="978"/>
                </a:cubicBezTo>
                <a:cubicBezTo>
                  <a:pt x="514" y="979"/>
                  <a:pt x="524" y="979"/>
                  <a:pt x="535" y="979"/>
                </a:cubicBezTo>
                <a:cubicBezTo>
                  <a:pt x="545" y="979"/>
                  <a:pt x="556" y="979"/>
                  <a:pt x="566" y="978"/>
                </a:cubicBezTo>
                <a:cubicBezTo>
                  <a:pt x="604" y="1066"/>
                  <a:pt x="604" y="1066"/>
                  <a:pt x="604" y="1066"/>
                </a:cubicBezTo>
                <a:cubicBezTo>
                  <a:pt x="631" y="1063"/>
                  <a:pt x="658" y="1057"/>
                  <a:pt x="684" y="1050"/>
                </a:cubicBezTo>
                <a:cubicBezTo>
                  <a:pt x="683" y="954"/>
                  <a:pt x="683" y="954"/>
                  <a:pt x="683" y="954"/>
                </a:cubicBezTo>
                <a:cubicBezTo>
                  <a:pt x="703" y="947"/>
                  <a:pt x="722" y="938"/>
                  <a:pt x="741" y="929"/>
                </a:cubicBezTo>
                <a:cubicBezTo>
                  <a:pt x="812" y="994"/>
                  <a:pt x="812" y="994"/>
                  <a:pt x="812" y="994"/>
                </a:cubicBezTo>
                <a:cubicBezTo>
                  <a:pt x="835" y="979"/>
                  <a:pt x="857" y="964"/>
                  <a:pt x="878" y="946"/>
                </a:cubicBezTo>
                <a:cubicBezTo>
                  <a:pt x="838" y="860"/>
                  <a:pt x="838" y="860"/>
                  <a:pt x="838" y="860"/>
                </a:cubicBezTo>
                <a:cubicBezTo>
                  <a:pt x="854" y="845"/>
                  <a:pt x="869" y="829"/>
                  <a:pt x="882" y="812"/>
                </a:cubicBezTo>
                <a:cubicBezTo>
                  <a:pt x="973" y="843"/>
                  <a:pt x="973" y="843"/>
                  <a:pt x="973" y="843"/>
                </a:cubicBezTo>
                <a:cubicBezTo>
                  <a:pt x="989" y="821"/>
                  <a:pt x="1002" y="798"/>
                  <a:pt x="1014" y="774"/>
                </a:cubicBezTo>
                <a:cubicBezTo>
                  <a:pt x="943" y="711"/>
                  <a:pt x="943" y="711"/>
                  <a:pt x="943" y="711"/>
                </a:cubicBezTo>
                <a:cubicBezTo>
                  <a:pt x="952" y="690"/>
                  <a:pt x="959" y="669"/>
                  <a:pt x="965" y="647"/>
                </a:cubicBezTo>
                <a:lnTo>
                  <a:pt x="1060" y="638"/>
                </a:lnTo>
                <a:close/>
                <a:moveTo>
                  <a:pt x="535" y="831"/>
                </a:moveTo>
                <a:cubicBezTo>
                  <a:pt x="370" y="831"/>
                  <a:pt x="237" y="698"/>
                  <a:pt x="237" y="533"/>
                </a:cubicBezTo>
                <a:cubicBezTo>
                  <a:pt x="237" y="368"/>
                  <a:pt x="370" y="235"/>
                  <a:pt x="535" y="235"/>
                </a:cubicBezTo>
                <a:cubicBezTo>
                  <a:pt x="699" y="235"/>
                  <a:pt x="833" y="368"/>
                  <a:pt x="833" y="533"/>
                </a:cubicBezTo>
                <a:cubicBezTo>
                  <a:pt x="833" y="698"/>
                  <a:pt x="699" y="831"/>
                  <a:pt x="535" y="831"/>
                </a:cubicBezTo>
                <a:close/>
              </a:path>
            </a:pathLst>
          </a:custGeom>
          <a:solidFill>
            <a:schemeClr val="bg2">
              <a:lumMod val="85000"/>
            </a:schemeClr>
          </a:solidFill>
          <a:ln w="0">
            <a:noFill/>
            <a:prstDash val="solid"/>
            <a:round/>
            <a:headEnd/>
            <a:tailEnd/>
          </a:ln>
        </p:spPr>
        <p:txBody>
          <a:bodyPr vert="horz" wrap="square" lIns="60951" tIns="30475" rIns="60951" bIns="30475" numCol="1" anchor="t" anchorCtr="0" compatLnSpc="1">
            <a:prstTxWarp prst="textNoShape">
              <a:avLst/>
            </a:prstTxWarp>
          </a:bodyPr>
          <a:lstStyle/>
          <a:p>
            <a:endParaRPr lang="en-US" sz="1200">
              <a:solidFill>
                <a:schemeClr val="tx1">
                  <a:lumMod val="50000"/>
                  <a:lumOff val="50000"/>
                </a:schemeClr>
              </a:solidFill>
              <a:latin typeface="+mj-lt"/>
            </a:endParaRPr>
          </a:p>
        </p:txBody>
      </p:sp>
      <p:sp>
        <p:nvSpPr>
          <p:cNvPr id="3" name="Oval 10"/>
          <p:cNvSpPr/>
          <p:nvPr/>
        </p:nvSpPr>
        <p:spPr>
          <a:xfrm>
            <a:off x="4152190" y="2256919"/>
            <a:ext cx="3888294" cy="388829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50000"/>
                  <a:lumOff val="50000"/>
                </a:schemeClr>
              </a:solidFill>
              <a:latin typeface="+mj-lt"/>
            </a:endParaRPr>
          </a:p>
        </p:txBody>
      </p:sp>
      <p:grpSp>
        <p:nvGrpSpPr>
          <p:cNvPr id="86" name="Группа 85"/>
          <p:cNvGrpSpPr/>
          <p:nvPr/>
        </p:nvGrpSpPr>
        <p:grpSpPr>
          <a:xfrm>
            <a:off x="4386541" y="2483385"/>
            <a:ext cx="721197" cy="721194"/>
            <a:chOff x="1007676" y="3922775"/>
            <a:chExt cx="608328" cy="608326"/>
          </a:xfrm>
        </p:grpSpPr>
        <p:sp>
          <p:nvSpPr>
            <p:cNvPr id="61" name="Freeform: Shape 111"/>
            <p:cNvSpPr/>
            <p:nvPr/>
          </p:nvSpPr>
          <p:spPr>
            <a:xfrm>
              <a:off x="1007676" y="3922775"/>
              <a:ext cx="608328" cy="608326"/>
            </a:xfrm>
            <a:custGeom>
              <a:avLst/>
              <a:gdLst/>
              <a:ahLst/>
              <a:cxnLst/>
              <a:rect l="l" t="t" r="r" b="b"/>
              <a:pathLst>
                <a:path w="195927" h="195927">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200">
                <a:solidFill>
                  <a:schemeClr val="tx1">
                    <a:lumMod val="50000"/>
                    <a:lumOff val="50000"/>
                  </a:schemeClr>
                </a:solidFill>
                <a:latin typeface="+mj-lt"/>
              </a:endParaRPr>
            </a:p>
          </p:txBody>
        </p:sp>
        <p:sp>
          <p:nvSpPr>
            <p:cNvPr id="62" name="Shape 2591"/>
            <p:cNvSpPr/>
            <p:nvPr/>
          </p:nvSpPr>
          <p:spPr>
            <a:xfrm>
              <a:off x="1156899" y="4072013"/>
              <a:ext cx="309880" cy="30984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2"/>
            </a:solidFill>
            <a:ln w="12700">
              <a:miter lim="400000"/>
            </a:ln>
          </p:spPr>
          <p:txBody>
            <a:bodyPr lIns="19044" tIns="19044" rIns="19044" bIns="19044" anchor="ctr"/>
            <a:lstStyle/>
            <a:p>
              <a:pPr defTabSz="22853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67">
                <a:solidFill>
                  <a:schemeClr val="tx1">
                    <a:lumMod val="50000"/>
                    <a:lumOff val="50000"/>
                  </a:schemeClr>
                </a:solidFill>
                <a:latin typeface="+mj-lt"/>
              </a:endParaRPr>
            </a:p>
          </p:txBody>
        </p:sp>
      </p:grpSp>
      <p:grpSp>
        <p:nvGrpSpPr>
          <p:cNvPr id="88" name="Группа 87"/>
          <p:cNvGrpSpPr/>
          <p:nvPr/>
        </p:nvGrpSpPr>
        <p:grpSpPr>
          <a:xfrm>
            <a:off x="7632373" y="3577933"/>
            <a:ext cx="721197" cy="721194"/>
            <a:chOff x="1007676" y="8238320"/>
            <a:chExt cx="608328" cy="608326"/>
          </a:xfrm>
        </p:grpSpPr>
        <p:sp>
          <p:nvSpPr>
            <p:cNvPr id="69" name="Freeform: Shape 111"/>
            <p:cNvSpPr/>
            <p:nvPr/>
          </p:nvSpPr>
          <p:spPr>
            <a:xfrm>
              <a:off x="1007676" y="8238320"/>
              <a:ext cx="608328" cy="608326"/>
            </a:xfrm>
            <a:custGeom>
              <a:avLst/>
              <a:gdLst/>
              <a:ahLst/>
              <a:cxnLst/>
              <a:rect l="l" t="t" r="r" b="b"/>
              <a:pathLst>
                <a:path w="195927" h="195927">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200">
                <a:solidFill>
                  <a:schemeClr val="tx1">
                    <a:lumMod val="50000"/>
                    <a:lumOff val="50000"/>
                  </a:schemeClr>
                </a:solidFill>
                <a:latin typeface="+mj-lt"/>
              </a:endParaRPr>
            </a:p>
          </p:txBody>
        </p:sp>
        <p:sp>
          <p:nvSpPr>
            <p:cNvPr id="70" name="Shape 2581"/>
            <p:cNvSpPr/>
            <p:nvPr/>
          </p:nvSpPr>
          <p:spPr>
            <a:xfrm>
              <a:off x="1141025" y="8371686"/>
              <a:ext cx="341630" cy="341594"/>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bg2"/>
            </a:solidFill>
            <a:ln w="12700">
              <a:miter lim="400000"/>
            </a:ln>
          </p:spPr>
          <p:txBody>
            <a:bodyPr lIns="19044" tIns="19044" rIns="19044" bIns="19044" anchor="ctr"/>
            <a:lstStyle/>
            <a:p>
              <a:pPr defTabSz="22853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67">
                <a:solidFill>
                  <a:schemeClr val="tx1">
                    <a:lumMod val="50000"/>
                    <a:lumOff val="50000"/>
                  </a:schemeClr>
                </a:solidFill>
                <a:latin typeface="+mj-lt"/>
              </a:endParaRPr>
            </a:p>
          </p:txBody>
        </p:sp>
      </p:grpSp>
      <p:sp>
        <p:nvSpPr>
          <p:cNvPr id="90" name="TextBox 89"/>
          <p:cNvSpPr txBox="1"/>
          <p:nvPr/>
        </p:nvSpPr>
        <p:spPr>
          <a:xfrm>
            <a:off x="1542674" y="2547393"/>
            <a:ext cx="2582230" cy="530145"/>
          </a:xfrm>
          <a:prstGeom prst="rect">
            <a:avLst/>
          </a:prstGeom>
          <a:noFill/>
        </p:spPr>
        <p:txBody>
          <a:bodyPr wrap="square" rtlCol="0">
            <a:spAutoFit/>
          </a:bodyPr>
          <a:lstStyle/>
          <a:p>
            <a:pPr defTabSz="239976">
              <a:lnSpc>
                <a:spcPct val="150000"/>
              </a:lnSpc>
            </a:pPr>
            <a:r>
              <a:rPr lang="en-US" sz="1000" i="1" dirty="0">
                <a:solidFill>
                  <a:schemeClr val="tx1">
                    <a:lumMod val="50000"/>
                    <a:lumOff val="50000"/>
                  </a:schemeClr>
                </a:solidFill>
                <a:latin typeface="+mj-lt"/>
                <a:ea typeface="Roboto Light" panose="02000000000000000000" pitchFamily="2" charset="0"/>
                <a:cs typeface="Open Sans Light" panose="020B0306030504020204" pitchFamily="34" charset="0"/>
              </a:rPr>
              <a:t>This project helps us to understand the basics of database management and handling</a:t>
            </a:r>
            <a:endParaRPr lang="ru-RU" sz="1000" i="1" spc="-100" dirty="0">
              <a:solidFill>
                <a:schemeClr val="tx1">
                  <a:lumMod val="50000"/>
                  <a:lumOff val="50000"/>
                </a:schemeClr>
              </a:solidFill>
              <a:latin typeface="+mj-lt"/>
              <a:ea typeface="Roboto Light" panose="02000000000000000000" pitchFamily="2" charset="0"/>
              <a:cs typeface="Open Sans Light" panose="020B0306030504020204" pitchFamily="34" charset="0"/>
            </a:endParaRPr>
          </a:p>
        </p:txBody>
      </p:sp>
      <p:sp>
        <p:nvSpPr>
          <p:cNvPr id="91" name="TextBox 90"/>
          <p:cNvSpPr txBox="1"/>
          <p:nvPr/>
        </p:nvSpPr>
        <p:spPr>
          <a:xfrm>
            <a:off x="1542674" y="2260202"/>
            <a:ext cx="1855688" cy="400110"/>
          </a:xfrm>
          <a:prstGeom prst="rect">
            <a:avLst/>
          </a:prstGeom>
          <a:noFill/>
        </p:spPr>
        <p:txBody>
          <a:bodyPr wrap="square" rtlCol="0">
            <a:spAutoFit/>
          </a:bodyPr>
          <a:lstStyle/>
          <a:p>
            <a:r>
              <a:rPr lang="en-US" sz="2000" b="1" dirty="0">
                <a:solidFill>
                  <a:schemeClr val="tx1">
                    <a:lumMod val="50000"/>
                    <a:lumOff val="50000"/>
                  </a:schemeClr>
                </a:solidFill>
                <a:latin typeface="+mj-lt"/>
                <a:ea typeface="Merriweather Bold" panose="02060503050406030704" pitchFamily="18" charset="-52"/>
                <a:cs typeface="Open Sans" panose="020B0606030504020204" pitchFamily="34" charset="0"/>
              </a:rPr>
              <a:t>Backend</a:t>
            </a:r>
            <a:endParaRPr lang="ru-RU" sz="2000" b="1" dirty="0">
              <a:solidFill>
                <a:schemeClr val="tx1">
                  <a:lumMod val="50000"/>
                  <a:lumOff val="50000"/>
                </a:schemeClr>
              </a:solidFill>
              <a:latin typeface="+mj-lt"/>
              <a:ea typeface="Merriweather Bold" panose="02060503050406030704" pitchFamily="18" charset="-52"/>
              <a:cs typeface="Open Sans" panose="020B0606030504020204" pitchFamily="34" charset="0"/>
            </a:endParaRPr>
          </a:p>
        </p:txBody>
      </p:sp>
      <p:sp>
        <p:nvSpPr>
          <p:cNvPr id="96" name="TextBox 95"/>
          <p:cNvSpPr txBox="1"/>
          <p:nvPr/>
        </p:nvSpPr>
        <p:spPr>
          <a:xfrm>
            <a:off x="1568889" y="4815434"/>
            <a:ext cx="2582230" cy="991810"/>
          </a:xfrm>
          <a:prstGeom prst="rect">
            <a:avLst/>
          </a:prstGeom>
          <a:noFill/>
        </p:spPr>
        <p:txBody>
          <a:bodyPr wrap="square" rtlCol="0">
            <a:spAutoFit/>
          </a:bodyPr>
          <a:lstStyle/>
          <a:p>
            <a:pPr defTabSz="239976">
              <a:lnSpc>
                <a:spcPct val="150000"/>
              </a:lnSpc>
            </a:pPr>
            <a:r>
              <a:rPr lang="en-US" sz="1000" i="1" dirty="0">
                <a:solidFill>
                  <a:schemeClr val="tx1">
                    <a:lumMod val="50000"/>
                    <a:lumOff val="50000"/>
                  </a:schemeClr>
                </a:solidFill>
                <a:latin typeface="+mj-lt"/>
                <a:ea typeface="Roboto Light" panose="02000000000000000000" pitchFamily="2" charset="0"/>
                <a:cs typeface="Open Sans Light" panose="020B0306030504020204" pitchFamily="34" charset="0"/>
              </a:rPr>
              <a:t>Helps us understand how a GUI/UI helps a naïve user to navigate through a system and use it according to his needs without any hassle.</a:t>
            </a:r>
            <a:endParaRPr lang="ru-RU" sz="1000" i="1" spc="-100" dirty="0">
              <a:solidFill>
                <a:schemeClr val="tx1">
                  <a:lumMod val="50000"/>
                  <a:lumOff val="50000"/>
                </a:schemeClr>
              </a:solidFill>
              <a:latin typeface="+mj-lt"/>
              <a:ea typeface="Roboto Light" panose="02000000000000000000" pitchFamily="2" charset="0"/>
              <a:cs typeface="Open Sans Light" panose="020B0306030504020204" pitchFamily="34" charset="0"/>
            </a:endParaRPr>
          </a:p>
        </p:txBody>
      </p:sp>
      <p:sp>
        <p:nvSpPr>
          <p:cNvPr id="97" name="TextBox 96"/>
          <p:cNvSpPr txBox="1"/>
          <p:nvPr/>
        </p:nvSpPr>
        <p:spPr>
          <a:xfrm>
            <a:off x="1568889" y="4528243"/>
            <a:ext cx="1855688" cy="400110"/>
          </a:xfrm>
          <a:prstGeom prst="rect">
            <a:avLst/>
          </a:prstGeom>
          <a:noFill/>
        </p:spPr>
        <p:txBody>
          <a:bodyPr wrap="square" rtlCol="0">
            <a:spAutoFit/>
          </a:bodyPr>
          <a:lstStyle/>
          <a:p>
            <a:r>
              <a:rPr lang="en-IN" sz="2000" b="1" dirty="0">
                <a:solidFill>
                  <a:schemeClr val="tx1">
                    <a:lumMod val="50000"/>
                    <a:lumOff val="50000"/>
                  </a:schemeClr>
                </a:solidFill>
                <a:latin typeface="+mj-lt"/>
                <a:ea typeface="Merriweather Bold" panose="02060503050406030704" pitchFamily="18" charset="-52"/>
                <a:cs typeface="Open Sans" panose="020B0606030504020204" pitchFamily="34" charset="0"/>
              </a:rPr>
              <a:t>GUI/UI</a:t>
            </a:r>
            <a:endParaRPr lang="ru-RU" sz="2000" b="1" dirty="0">
              <a:solidFill>
                <a:schemeClr val="tx1">
                  <a:lumMod val="50000"/>
                  <a:lumOff val="50000"/>
                </a:schemeClr>
              </a:solidFill>
              <a:latin typeface="+mj-lt"/>
              <a:ea typeface="Merriweather Bold" panose="02060503050406030704" pitchFamily="18" charset="-52"/>
              <a:cs typeface="Open Sans" panose="020B0606030504020204" pitchFamily="34" charset="0"/>
            </a:endParaRPr>
          </a:p>
        </p:txBody>
      </p:sp>
      <p:sp>
        <p:nvSpPr>
          <p:cNvPr id="99" name="TextBox 98"/>
          <p:cNvSpPr txBox="1"/>
          <p:nvPr/>
        </p:nvSpPr>
        <p:spPr>
          <a:xfrm>
            <a:off x="8725893" y="3382101"/>
            <a:ext cx="2582230" cy="991810"/>
          </a:xfrm>
          <a:prstGeom prst="rect">
            <a:avLst/>
          </a:prstGeom>
          <a:noFill/>
        </p:spPr>
        <p:txBody>
          <a:bodyPr wrap="square" rtlCol="0">
            <a:spAutoFit/>
          </a:bodyPr>
          <a:lstStyle/>
          <a:p>
            <a:pPr>
              <a:lnSpc>
                <a:spcPct val="150000"/>
              </a:lnSpc>
            </a:pPr>
            <a:r>
              <a:rPr lang="en-IN" sz="1000" i="1" dirty="0">
                <a:solidFill>
                  <a:schemeClr val="bg1">
                    <a:lumMod val="50000"/>
                  </a:schemeClr>
                </a:solidFill>
                <a:latin typeface="+mj-lt"/>
              </a:rPr>
              <a:t>It uses a web based API which acts as a link between database and a naïve user. It also demonstrates the applications of python’s huge library of tools and modules.</a:t>
            </a:r>
          </a:p>
        </p:txBody>
      </p:sp>
      <p:sp>
        <p:nvSpPr>
          <p:cNvPr id="100" name="TextBox 99"/>
          <p:cNvSpPr txBox="1"/>
          <p:nvPr/>
        </p:nvSpPr>
        <p:spPr>
          <a:xfrm>
            <a:off x="8725893" y="3028889"/>
            <a:ext cx="1855688" cy="400110"/>
          </a:xfrm>
          <a:prstGeom prst="rect">
            <a:avLst/>
          </a:prstGeom>
          <a:noFill/>
        </p:spPr>
        <p:txBody>
          <a:bodyPr wrap="square" rtlCol="0">
            <a:spAutoFit/>
          </a:bodyPr>
          <a:lstStyle/>
          <a:p>
            <a:r>
              <a:rPr lang="en-US" sz="2000" b="1" dirty="0">
                <a:solidFill>
                  <a:schemeClr val="tx1">
                    <a:lumMod val="50000"/>
                    <a:lumOff val="50000"/>
                  </a:schemeClr>
                </a:solidFill>
                <a:latin typeface="+mj-lt"/>
                <a:ea typeface="Merriweather Bold" panose="02060503050406030704" pitchFamily="18" charset="-52"/>
                <a:cs typeface="Open Sans" panose="020B0606030504020204" pitchFamily="34" charset="0"/>
              </a:rPr>
              <a:t>Integration</a:t>
            </a:r>
            <a:endParaRPr lang="ru-RU" sz="2000" b="1" dirty="0">
              <a:solidFill>
                <a:schemeClr val="tx1">
                  <a:lumMod val="50000"/>
                  <a:lumOff val="50000"/>
                </a:schemeClr>
              </a:solidFill>
              <a:latin typeface="+mj-lt"/>
              <a:ea typeface="Merriweather Bold" panose="02060503050406030704" pitchFamily="18" charset="-52"/>
              <a:cs typeface="Open Sans" panose="020B0606030504020204" pitchFamily="34" charset="0"/>
            </a:endParaRPr>
          </a:p>
        </p:txBody>
      </p:sp>
      <p:sp>
        <p:nvSpPr>
          <p:cNvPr id="34" name="Isosceles Triangle 33">
            <a:extLst>
              <a:ext uri="{FF2B5EF4-FFF2-40B4-BE49-F238E27FC236}">
                <a16:creationId xmlns:a16="http://schemas.microsoft.com/office/drawing/2014/main" id="{D0F82B3F-6E54-4803-A8B1-1538FFFDB7D5}"/>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CBB1CC-9AA7-47B3-A4DD-8D08BEA95541}"/>
              </a:ext>
            </a:extLst>
          </p:cNvPr>
          <p:cNvSpPr txBox="1"/>
          <p:nvPr/>
        </p:nvSpPr>
        <p:spPr>
          <a:xfrm>
            <a:off x="2852344" y="705353"/>
            <a:ext cx="5403899" cy="448841"/>
          </a:xfrm>
          <a:prstGeom prst="rect">
            <a:avLst/>
          </a:prstGeom>
          <a:noFill/>
          <a:ln>
            <a:noFill/>
          </a:ln>
        </p:spPr>
        <p:txBody>
          <a:bodyPr wrap="square" lIns="0" tIns="0" rIns="0" bIns="0" rtlCol="0" anchor="ctr" anchorCtr="0">
            <a:spAutoFit/>
          </a:bodyPr>
          <a:lstStyle/>
          <a:p>
            <a:pPr algn="ctr">
              <a:lnSpc>
                <a:spcPts val="3500"/>
              </a:lnSpc>
            </a:pPr>
            <a:r>
              <a:rPr lang="en-IN" sz="3200" b="1" dirty="0">
                <a:solidFill>
                  <a:schemeClr val="tx1">
                    <a:lumMod val="85000"/>
                    <a:lumOff val="15000"/>
                  </a:schemeClr>
                </a:solidFill>
                <a:latin typeface="Montserrat SemiBold" panose="00000700000000000000" pitchFamily="50" charset="0"/>
              </a:rPr>
              <a:t>SCOPE OF THIS PROJECT</a:t>
            </a:r>
            <a:endParaRPr lang="en-US" sz="3200" b="1" dirty="0">
              <a:solidFill>
                <a:schemeClr val="tx1">
                  <a:lumMod val="85000"/>
                  <a:lumOff val="15000"/>
                </a:schemeClr>
              </a:solidFill>
              <a:latin typeface="Montserrat SemiBold" panose="00000700000000000000" pitchFamily="50" charset="0"/>
            </a:endParaRPr>
          </a:p>
        </p:txBody>
      </p:sp>
      <p:sp>
        <p:nvSpPr>
          <p:cNvPr id="37" name="Hexagon 36">
            <a:extLst>
              <a:ext uri="{FF2B5EF4-FFF2-40B4-BE49-F238E27FC236}">
                <a16:creationId xmlns:a16="http://schemas.microsoft.com/office/drawing/2014/main" id="{472CC8D1-0BB2-4FAE-B480-B6D7A1481424}"/>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447ABC2-723F-412F-B236-A9C34F1675E8}"/>
              </a:ext>
            </a:extLst>
          </p:cNvPr>
          <p:cNvSpPr txBox="1"/>
          <p:nvPr/>
        </p:nvSpPr>
        <p:spPr>
          <a:xfrm rot="16200000">
            <a:off x="10252506" y="3275111"/>
            <a:ext cx="2998706" cy="307777"/>
          </a:xfrm>
          <a:prstGeom prst="rect">
            <a:avLst/>
          </a:prstGeom>
          <a:noFill/>
        </p:spPr>
        <p:txBody>
          <a:bodyPr wrap="none" rtlCol="0">
            <a:spAutoFit/>
          </a:bodyPr>
          <a:lstStyle/>
          <a:p>
            <a:pPr algn="ctr"/>
            <a:r>
              <a:rPr lang="en-US" sz="1400" b="1" spc="300" dirty="0"/>
              <a:t>HOSPITAL PORTAL SYSTEM</a:t>
            </a:r>
          </a:p>
        </p:txBody>
      </p:sp>
      <p:pic>
        <p:nvPicPr>
          <p:cNvPr id="63" name="Picture 62">
            <a:extLst>
              <a:ext uri="{FF2B5EF4-FFF2-40B4-BE49-F238E27FC236}">
                <a16:creationId xmlns:a16="http://schemas.microsoft.com/office/drawing/2014/main" id="{AA78FCE9-0F56-493F-A7BD-39B61A8DB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grpSp>
        <p:nvGrpSpPr>
          <p:cNvPr id="64" name="Группа 86">
            <a:extLst>
              <a:ext uri="{FF2B5EF4-FFF2-40B4-BE49-F238E27FC236}">
                <a16:creationId xmlns:a16="http://schemas.microsoft.com/office/drawing/2014/main" id="{5B6A3A02-8BA4-4F85-A45D-13DC045AD902}"/>
              </a:ext>
            </a:extLst>
          </p:cNvPr>
          <p:cNvGrpSpPr/>
          <p:nvPr/>
        </p:nvGrpSpPr>
        <p:grpSpPr>
          <a:xfrm>
            <a:off x="4211590" y="5007994"/>
            <a:ext cx="721197" cy="721194"/>
            <a:chOff x="1007676" y="6075425"/>
            <a:chExt cx="608328" cy="608326"/>
          </a:xfrm>
        </p:grpSpPr>
        <p:sp>
          <p:nvSpPr>
            <p:cNvPr id="67" name="Freeform: Shape 111">
              <a:extLst>
                <a:ext uri="{FF2B5EF4-FFF2-40B4-BE49-F238E27FC236}">
                  <a16:creationId xmlns:a16="http://schemas.microsoft.com/office/drawing/2014/main" id="{D58146AD-CFE8-43DF-83A0-547F1B27CB93}"/>
                </a:ext>
              </a:extLst>
            </p:cNvPr>
            <p:cNvSpPr/>
            <p:nvPr/>
          </p:nvSpPr>
          <p:spPr>
            <a:xfrm>
              <a:off x="1007676" y="6075425"/>
              <a:ext cx="608328" cy="608326"/>
            </a:xfrm>
            <a:custGeom>
              <a:avLst/>
              <a:gdLst/>
              <a:ahLst/>
              <a:cxnLst/>
              <a:rect l="l" t="t" r="r" b="b"/>
              <a:pathLst>
                <a:path w="195927" h="195927">
                  <a:moveTo>
                    <a:pt x="97964" y="0"/>
                  </a:moveTo>
                  <a:cubicBezTo>
                    <a:pt x="116200" y="208"/>
                    <a:pt x="132679" y="4667"/>
                    <a:pt x="147399" y="13379"/>
                  </a:cubicBezTo>
                  <a:cubicBezTo>
                    <a:pt x="162120" y="22090"/>
                    <a:pt x="173837" y="33807"/>
                    <a:pt x="182548" y="48528"/>
                  </a:cubicBezTo>
                  <a:cubicBezTo>
                    <a:pt x="191260" y="63248"/>
                    <a:pt x="195719" y="79727"/>
                    <a:pt x="195927" y="97963"/>
                  </a:cubicBezTo>
                  <a:cubicBezTo>
                    <a:pt x="195719" y="116199"/>
                    <a:pt x="191260" y="132677"/>
                    <a:pt x="182548" y="147398"/>
                  </a:cubicBezTo>
                  <a:cubicBezTo>
                    <a:pt x="173837" y="162119"/>
                    <a:pt x="162120" y="173836"/>
                    <a:pt x="147399" y="182547"/>
                  </a:cubicBezTo>
                  <a:cubicBezTo>
                    <a:pt x="132679" y="191259"/>
                    <a:pt x="116200" y="195719"/>
                    <a:pt x="97964" y="195927"/>
                  </a:cubicBezTo>
                  <a:cubicBezTo>
                    <a:pt x="79728" y="195719"/>
                    <a:pt x="63250" y="191259"/>
                    <a:pt x="48529" y="182547"/>
                  </a:cubicBezTo>
                  <a:cubicBezTo>
                    <a:pt x="33808" y="173836"/>
                    <a:pt x="22091" y="162119"/>
                    <a:pt x="13380" y="147398"/>
                  </a:cubicBezTo>
                  <a:cubicBezTo>
                    <a:pt x="4668" y="132677"/>
                    <a:pt x="208" y="116199"/>
                    <a:pt x="0" y="97963"/>
                  </a:cubicBezTo>
                  <a:cubicBezTo>
                    <a:pt x="208" y="79727"/>
                    <a:pt x="4668" y="63248"/>
                    <a:pt x="13380" y="48528"/>
                  </a:cubicBezTo>
                  <a:cubicBezTo>
                    <a:pt x="22091" y="33807"/>
                    <a:pt x="33808" y="22090"/>
                    <a:pt x="48529" y="13379"/>
                  </a:cubicBezTo>
                  <a:cubicBezTo>
                    <a:pt x="63250" y="4667"/>
                    <a:pt x="79728" y="208"/>
                    <a:pt x="97964" y="0"/>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200">
                <a:solidFill>
                  <a:schemeClr val="tx1">
                    <a:lumMod val="50000"/>
                    <a:lumOff val="50000"/>
                  </a:schemeClr>
                </a:solidFill>
                <a:latin typeface="+mj-lt"/>
              </a:endParaRPr>
            </a:p>
          </p:txBody>
        </p:sp>
        <p:sp>
          <p:nvSpPr>
            <p:cNvPr id="68" name="Shape 2633">
              <a:extLst>
                <a:ext uri="{FF2B5EF4-FFF2-40B4-BE49-F238E27FC236}">
                  <a16:creationId xmlns:a16="http://schemas.microsoft.com/office/drawing/2014/main" id="{4D7C03C9-80CF-42F2-BD94-5B4C3DA751AB}"/>
                </a:ext>
              </a:extLst>
            </p:cNvPr>
            <p:cNvSpPr/>
            <p:nvPr/>
          </p:nvSpPr>
          <p:spPr>
            <a:xfrm>
              <a:off x="1154443" y="6232444"/>
              <a:ext cx="314792" cy="31476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2"/>
            </a:solidFill>
            <a:ln w="12700">
              <a:miter lim="400000"/>
            </a:ln>
          </p:spPr>
          <p:txBody>
            <a:bodyPr lIns="19044" tIns="19044" rIns="19044" bIns="19044" anchor="ctr"/>
            <a:lstStyle/>
            <a:p>
              <a:pPr defTabSz="22853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67">
                <a:solidFill>
                  <a:schemeClr val="tx1">
                    <a:lumMod val="50000"/>
                    <a:lumOff val="50000"/>
                  </a:schemeClr>
                </a:solidFill>
                <a:latin typeface="+mj-lt"/>
              </a:endParaRPr>
            </a:p>
          </p:txBody>
        </p:sp>
      </p:grpSp>
    </p:spTree>
    <p:extLst>
      <p:ext uri="{BB962C8B-B14F-4D97-AF65-F5344CB8AC3E}">
        <p14:creationId xmlns:p14="http://schemas.microsoft.com/office/powerpoint/2010/main" val="241225602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0"/>
          <p:cNvSpPr>
            <a:spLocks noEditPoints="1"/>
          </p:cNvSpPr>
          <p:nvPr/>
        </p:nvSpPr>
        <p:spPr bwMode="auto">
          <a:xfrm>
            <a:off x="401428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27" name="Freeform 10"/>
          <p:cNvSpPr>
            <a:spLocks noEditPoints="1"/>
          </p:cNvSpPr>
          <p:nvPr/>
        </p:nvSpPr>
        <p:spPr bwMode="auto">
          <a:xfrm>
            <a:off x="660666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39" name="Freeform 10"/>
          <p:cNvSpPr>
            <a:spLocks noEditPoints="1"/>
          </p:cNvSpPr>
          <p:nvPr/>
        </p:nvSpPr>
        <p:spPr bwMode="auto">
          <a:xfrm>
            <a:off x="9190239"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74" name="TextBox 73"/>
          <p:cNvSpPr txBox="1"/>
          <p:nvPr/>
        </p:nvSpPr>
        <p:spPr>
          <a:xfrm>
            <a:off x="6878660" y="2644629"/>
            <a:ext cx="983068" cy="235898"/>
          </a:xfrm>
          <a:prstGeom prst="rect">
            <a:avLst/>
          </a:prstGeom>
          <a:noFill/>
        </p:spPr>
        <p:txBody>
          <a:bodyPr wrap="square" rtlCol="0">
            <a:spAutoFit/>
          </a:bodyPr>
          <a:lstStyle/>
          <a:p>
            <a:pPr algn="ctr" defTabSz="239976"/>
            <a:r>
              <a:rPr lang="en-US" sz="933" dirty="0">
                <a:solidFill>
                  <a:schemeClr val="bg2"/>
                </a:solidFill>
                <a:latin typeface="+mj-lt"/>
                <a:ea typeface="Roboto Light" panose="02000000000000000000" pitchFamily="2" charset="0"/>
                <a:cs typeface="Open Sans" panose="020B0606030504020204" pitchFamily="34" charset="0"/>
              </a:rPr>
              <a:t>Title here</a:t>
            </a:r>
            <a:endParaRPr lang="ru-RU" sz="933" spc="-100" dirty="0">
              <a:solidFill>
                <a:schemeClr val="bg2"/>
              </a:solidFill>
              <a:latin typeface="+mj-lt"/>
              <a:ea typeface="Roboto Light" panose="02000000000000000000" pitchFamily="2" charset="0"/>
              <a:cs typeface="Open Sans" panose="020B0606030504020204" pitchFamily="34" charset="0"/>
            </a:endParaRPr>
          </a:p>
        </p:txBody>
      </p:sp>
      <p:sp>
        <p:nvSpPr>
          <p:cNvPr id="77" name="TextBox 8">
            <a:extLst>
              <a:ext uri="{FF2B5EF4-FFF2-40B4-BE49-F238E27FC236}">
                <a16:creationId xmlns:a16="http://schemas.microsoft.com/office/drawing/2014/main" id="{8A3250AB-EB34-4354-BCD9-61310345E7BE}"/>
              </a:ext>
            </a:extLst>
          </p:cNvPr>
          <p:cNvSpPr txBox="1">
            <a:spLocks noChangeArrowheads="1"/>
          </p:cNvSpPr>
          <p:nvPr/>
        </p:nvSpPr>
        <p:spPr bwMode="auto">
          <a:xfrm>
            <a:off x="1593176" y="4008615"/>
            <a:ext cx="8686400" cy="300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marL="0" indent="0" algn="ctr">
              <a:lnSpc>
                <a:spcPct val="150000"/>
              </a:lnSpc>
              <a:buClr>
                <a:schemeClr val="tx2"/>
              </a:buClr>
            </a:pPr>
            <a:r>
              <a:rPr lang="en-US" sz="1600" b="0" dirty="0">
                <a:solidFill>
                  <a:schemeClr val="bg1">
                    <a:lumMod val="50000"/>
                  </a:schemeClr>
                </a:solidFill>
                <a:latin typeface="+mj-lt"/>
                <a:cs typeface="Arial" panose="020B0604020202020204" pitchFamily="34" charset="0"/>
              </a:rPr>
              <a:t>The current API is based on </a:t>
            </a:r>
            <a:r>
              <a:rPr lang="en-US" sz="1600" dirty="0">
                <a:solidFill>
                  <a:schemeClr val="bg1">
                    <a:lumMod val="50000"/>
                  </a:schemeClr>
                </a:solidFill>
                <a:latin typeface="+mj-lt"/>
                <a:cs typeface="Arial" panose="020B0604020202020204" pitchFamily="34" charset="0"/>
              </a:rPr>
              <a:t>Python, CSS, SQLite and </a:t>
            </a:r>
            <a:r>
              <a:rPr lang="en-US" sz="1600" dirty="0" err="1">
                <a:solidFill>
                  <a:schemeClr val="bg1">
                    <a:lumMod val="50000"/>
                  </a:schemeClr>
                </a:solidFill>
                <a:latin typeface="+mj-lt"/>
                <a:cs typeface="Arial" panose="020B0604020202020204" pitchFamily="34" charset="0"/>
              </a:rPr>
              <a:t>SQLAlchemy</a:t>
            </a:r>
            <a:r>
              <a:rPr lang="en-US" sz="1600" b="0" dirty="0">
                <a:solidFill>
                  <a:schemeClr val="bg1">
                    <a:lumMod val="50000"/>
                  </a:schemeClr>
                </a:solidFill>
                <a:latin typeface="+mj-lt"/>
                <a:cs typeface="Arial" panose="020B0604020202020204" pitchFamily="34" charset="0"/>
              </a:rPr>
              <a:t>. </a:t>
            </a:r>
            <a:r>
              <a:rPr lang="en-IN" sz="1600" b="0" dirty="0">
                <a:solidFill>
                  <a:schemeClr val="bg1">
                    <a:lumMod val="50000"/>
                  </a:schemeClr>
                </a:solidFill>
                <a:latin typeface="+mj-lt"/>
              </a:rPr>
              <a:t>Python was used because of its vast libraries and applications. One of the modules used for this system is Flask. </a:t>
            </a:r>
            <a:r>
              <a:rPr lang="en-IN" sz="1600" b="0" dirty="0" err="1">
                <a:solidFill>
                  <a:schemeClr val="bg1">
                    <a:lumMod val="50000"/>
                  </a:schemeClr>
                </a:solidFill>
                <a:latin typeface="+mj-lt"/>
              </a:rPr>
              <a:t>SQLAlchemy</a:t>
            </a:r>
            <a:r>
              <a:rPr lang="en-IN" sz="1600" b="0" dirty="0">
                <a:solidFill>
                  <a:schemeClr val="bg1">
                    <a:lumMod val="50000"/>
                  </a:schemeClr>
                </a:solidFill>
                <a:latin typeface="+mj-lt"/>
              </a:rPr>
              <a:t> and SQLite were also used in order to maintain and manipulate databases. CSS being an integral part of modern web development, is a highly effective tool for HTML which provides a good control over layout and presentation of the website.</a:t>
            </a:r>
          </a:p>
          <a:p>
            <a:pPr marL="0" indent="0" algn="ctr">
              <a:lnSpc>
                <a:spcPct val="150000"/>
              </a:lnSpc>
              <a:buClr>
                <a:schemeClr val="tx2"/>
              </a:buClr>
            </a:pPr>
            <a:endParaRPr lang="en-IN" sz="1600" b="0" dirty="0">
              <a:solidFill>
                <a:schemeClr val="bg1">
                  <a:lumMod val="50000"/>
                </a:schemeClr>
              </a:solidFill>
              <a:latin typeface="+mj-lt"/>
            </a:endParaRPr>
          </a:p>
          <a:p>
            <a:pPr marL="0" indent="0" algn="ctr">
              <a:lnSpc>
                <a:spcPct val="150000"/>
              </a:lnSpc>
              <a:buClr>
                <a:schemeClr val="tx2"/>
              </a:buClr>
            </a:pPr>
            <a:endParaRPr lang="en-IN" sz="1600" b="0" dirty="0">
              <a:solidFill>
                <a:schemeClr val="bg1">
                  <a:lumMod val="50000"/>
                </a:schemeClr>
              </a:solidFill>
              <a:latin typeface="+mj-lt"/>
            </a:endParaRPr>
          </a:p>
          <a:p>
            <a:pPr marL="0" indent="0" algn="ctr">
              <a:lnSpc>
                <a:spcPct val="150000"/>
              </a:lnSpc>
              <a:buClr>
                <a:schemeClr val="tx2"/>
              </a:buClr>
            </a:pPr>
            <a:endParaRPr lang="en-US" sz="1600" b="0" dirty="0">
              <a:solidFill>
                <a:schemeClr val="bg1">
                  <a:lumMod val="50000"/>
                </a:schemeClr>
              </a:solidFill>
              <a:latin typeface="+mj-lt"/>
              <a:cs typeface="Arial" panose="020B0604020202020204" pitchFamily="34" charset="0"/>
            </a:endParaRPr>
          </a:p>
        </p:txBody>
      </p:sp>
      <p:sp>
        <p:nvSpPr>
          <p:cNvPr id="27" name="Isosceles Triangle 26">
            <a:extLst>
              <a:ext uri="{FF2B5EF4-FFF2-40B4-BE49-F238E27FC236}">
                <a16:creationId xmlns:a16="http://schemas.microsoft.com/office/drawing/2014/main" id="{D7922AE0-4179-4A6A-8A4B-141FBE08C344}"/>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50930B8-7BC3-4514-ACEC-7DDF300A0053}"/>
              </a:ext>
            </a:extLst>
          </p:cNvPr>
          <p:cNvSpPr txBox="1"/>
          <p:nvPr/>
        </p:nvSpPr>
        <p:spPr>
          <a:xfrm>
            <a:off x="1958196" y="705353"/>
            <a:ext cx="6298047" cy="448841"/>
          </a:xfrm>
          <a:prstGeom prst="rect">
            <a:avLst/>
          </a:prstGeom>
          <a:noFill/>
          <a:ln>
            <a:noFill/>
          </a:ln>
        </p:spPr>
        <p:txBody>
          <a:bodyPr wrap="square" lIns="0" tIns="0" rIns="0" bIns="0" rtlCol="0" anchor="ctr" anchorCtr="0">
            <a:spAutoFit/>
          </a:bodyPr>
          <a:lstStyle/>
          <a:p>
            <a:pPr algn="ctr">
              <a:lnSpc>
                <a:spcPts val="3500"/>
              </a:lnSpc>
            </a:pPr>
            <a:r>
              <a:rPr lang="en-US" sz="3200" b="1" dirty="0">
                <a:solidFill>
                  <a:schemeClr val="tx1">
                    <a:lumMod val="85000"/>
                    <a:lumOff val="15000"/>
                  </a:schemeClr>
                </a:solidFill>
                <a:latin typeface="Montserrat SemiBold" panose="00000700000000000000" pitchFamily="50" charset="0"/>
              </a:rPr>
              <a:t>TECHINCAL SPECIFICATIONS</a:t>
            </a:r>
          </a:p>
        </p:txBody>
      </p:sp>
      <p:sp>
        <p:nvSpPr>
          <p:cNvPr id="30" name="Hexagon 29">
            <a:extLst>
              <a:ext uri="{FF2B5EF4-FFF2-40B4-BE49-F238E27FC236}">
                <a16:creationId xmlns:a16="http://schemas.microsoft.com/office/drawing/2014/main" id="{32EF40E3-956A-478E-8638-7AD70299059E}"/>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01496C4-BECD-4405-A006-D8CC7B3C7CC3}"/>
              </a:ext>
            </a:extLst>
          </p:cNvPr>
          <p:cNvSpPr txBox="1"/>
          <p:nvPr/>
        </p:nvSpPr>
        <p:spPr>
          <a:xfrm rot="16200000">
            <a:off x="10195599" y="3275111"/>
            <a:ext cx="3112519" cy="307777"/>
          </a:xfrm>
          <a:prstGeom prst="rect">
            <a:avLst/>
          </a:prstGeom>
          <a:noFill/>
        </p:spPr>
        <p:txBody>
          <a:bodyPr wrap="none" rtlCol="0">
            <a:spAutoFit/>
          </a:bodyPr>
          <a:lstStyle/>
          <a:p>
            <a:pPr algn="ctr"/>
            <a:r>
              <a:rPr lang="en-US" sz="1400" b="1" spc="300" dirty="0"/>
              <a:t>HOSPITAL PORTAL SYSTEM</a:t>
            </a:r>
          </a:p>
        </p:txBody>
      </p:sp>
      <p:pic>
        <p:nvPicPr>
          <p:cNvPr id="53" name="Picture 14">
            <a:extLst>
              <a:ext uri="{FF2B5EF4-FFF2-40B4-BE49-F238E27FC236}">
                <a16:creationId xmlns:a16="http://schemas.microsoft.com/office/drawing/2014/main" id="{716C7ABF-B392-4B2B-8B2D-6D0224365F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936" y="1569837"/>
            <a:ext cx="2332653" cy="110482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Creating a Video Chat Application using Flask and Agora.io | by Christopher  Lambert | Medium">
            <a:extLst>
              <a:ext uri="{FF2B5EF4-FFF2-40B4-BE49-F238E27FC236}">
                <a16:creationId xmlns:a16="http://schemas.microsoft.com/office/drawing/2014/main" id="{05D9D41D-841F-4054-A49A-38B064225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622" y="1410491"/>
            <a:ext cx="2711754" cy="135587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SQLAlchemy Tutorial with Python by Vinay Kudari">
            <a:extLst>
              <a:ext uri="{FF2B5EF4-FFF2-40B4-BE49-F238E27FC236}">
                <a16:creationId xmlns:a16="http://schemas.microsoft.com/office/drawing/2014/main" id="{1A52434D-094C-4588-ACC1-C5FD6337FA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4222" y="1716715"/>
            <a:ext cx="2394857" cy="95794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DEC9ADBC-F37E-4507-B558-03921BD924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57314" y="1676332"/>
            <a:ext cx="2394857" cy="103870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F411D4DD-1017-4C21-AE37-BAD680FE51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A8F3A191-6D9B-446C-8C42-218346DCA6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1686" y="2726621"/>
            <a:ext cx="983068" cy="1103980"/>
          </a:xfrm>
          <a:prstGeom prst="rect">
            <a:avLst/>
          </a:prstGeom>
        </p:spPr>
      </p:pic>
      <p:pic>
        <p:nvPicPr>
          <p:cNvPr id="6" name="Picture 5" descr="A picture containing text, first-aid kit, display, clipart&#10;&#10;Description automatically generated">
            <a:extLst>
              <a:ext uri="{FF2B5EF4-FFF2-40B4-BE49-F238E27FC236}">
                <a16:creationId xmlns:a16="http://schemas.microsoft.com/office/drawing/2014/main" id="{9C434630-51F6-4A89-A754-0415E82800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4144" y="2688431"/>
            <a:ext cx="1045968" cy="1162991"/>
          </a:xfrm>
          <a:prstGeom prst="rect">
            <a:avLst/>
          </a:prstGeom>
        </p:spPr>
      </p:pic>
    </p:spTree>
    <p:extLst>
      <p:ext uri="{BB962C8B-B14F-4D97-AF65-F5344CB8AC3E}">
        <p14:creationId xmlns:p14="http://schemas.microsoft.com/office/powerpoint/2010/main" val="354156711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0"/>
          <p:cNvSpPr>
            <a:spLocks noEditPoints="1"/>
          </p:cNvSpPr>
          <p:nvPr/>
        </p:nvSpPr>
        <p:spPr bwMode="auto">
          <a:xfrm>
            <a:off x="401428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27" name="Freeform 10"/>
          <p:cNvSpPr>
            <a:spLocks noEditPoints="1"/>
          </p:cNvSpPr>
          <p:nvPr/>
        </p:nvSpPr>
        <p:spPr bwMode="auto">
          <a:xfrm>
            <a:off x="660666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39" name="Freeform 10"/>
          <p:cNvSpPr>
            <a:spLocks noEditPoints="1"/>
          </p:cNvSpPr>
          <p:nvPr/>
        </p:nvSpPr>
        <p:spPr bwMode="auto">
          <a:xfrm>
            <a:off x="9190239"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74" name="TextBox 73"/>
          <p:cNvSpPr txBox="1"/>
          <p:nvPr/>
        </p:nvSpPr>
        <p:spPr>
          <a:xfrm>
            <a:off x="6878660" y="2644629"/>
            <a:ext cx="983068" cy="235898"/>
          </a:xfrm>
          <a:prstGeom prst="rect">
            <a:avLst/>
          </a:prstGeom>
          <a:noFill/>
        </p:spPr>
        <p:txBody>
          <a:bodyPr wrap="square" rtlCol="0">
            <a:spAutoFit/>
          </a:bodyPr>
          <a:lstStyle/>
          <a:p>
            <a:pPr algn="ctr" defTabSz="239976"/>
            <a:r>
              <a:rPr lang="en-US" sz="933" dirty="0">
                <a:solidFill>
                  <a:schemeClr val="bg2"/>
                </a:solidFill>
                <a:latin typeface="+mj-lt"/>
                <a:ea typeface="Roboto Light" panose="02000000000000000000" pitchFamily="2" charset="0"/>
                <a:cs typeface="Open Sans" panose="020B0606030504020204" pitchFamily="34" charset="0"/>
              </a:rPr>
              <a:t>Title here</a:t>
            </a:r>
            <a:endParaRPr lang="ru-RU" sz="933" spc="-100" dirty="0">
              <a:solidFill>
                <a:schemeClr val="bg2"/>
              </a:solidFill>
              <a:latin typeface="+mj-lt"/>
              <a:ea typeface="Roboto Light" panose="02000000000000000000" pitchFamily="2" charset="0"/>
              <a:cs typeface="Open Sans" panose="020B0606030504020204" pitchFamily="34" charset="0"/>
            </a:endParaRPr>
          </a:p>
        </p:txBody>
      </p:sp>
      <p:sp>
        <p:nvSpPr>
          <p:cNvPr id="77" name="TextBox 8">
            <a:extLst>
              <a:ext uri="{FF2B5EF4-FFF2-40B4-BE49-F238E27FC236}">
                <a16:creationId xmlns:a16="http://schemas.microsoft.com/office/drawing/2014/main" id="{8A3250AB-EB34-4354-BCD9-61310345E7BE}"/>
              </a:ext>
            </a:extLst>
          </p:cNvPr>
          <p:cNvSpPr txBox="1">
            <a:spLocks noChangeArrowheads="1"/>
          </p:cNvSpPr>
          <p:nvPr/>
        </p:nvSpPr>
        <p:spPr bwMode="auto">
          <a:xfrm>
            <a:off x="1207282" y="3609225"/>
            <a:ext cx="86864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buFont typeface="Wingdings" panose="05000000000000000000" pitchFamily="2" charset="2"/>
              <a:buChar char="q"/>
            </a:pPr>
            <a:r>
              <a:rPr lang="en-US" sz="1800" dirty="0">
                <a:solidFill>
                  <a:schemeClr val="bg1">
                    <a:lumMod val="50000"/>
                  </a:schemeClr>
                </a:solidFill>
                <a:effectLst/>
                <a:latin typeface="+mj-lt"/>
                <a:ea typeface="Times New Roman" panose="02020603050405020304" pitchFamily="18" charset="0"/>
              </a:rPr>
              <a:t>SQLite database requires no administration, it works well in devices that must operate without expert human support. </a:t>
            </a:r>
          </a:p>
          <a:p>
            <a:pPr>
              <a:buFont typeface="Wingdings" panose="05000000000000000000" pitchFamily="2" charset="2"/>
              <a:buChar char="q"/>
            </a:pPr>
            <a:r>
              <a:rPr lang="en-US" sz="1800" dirty="0">
                <a:solidFill>
                  <a:schemeClr val="bg1">
                    <a:lumMod val="50000"/>
                  </a:schemeClr>
                </a:solidFill>
                <a:effectLst/>
                <a:latin typeface="+mj-lt"/>
                <a:ea typeface="Times New Roman" panose="02020603050405020304" pitchFamily="18" charset="0"/>
                <a:cs typeface="Times New Roman" panose="02020603050405020304" pitchFamily="18" charset="0"/>
              </a:rPr>
              <a:t>SQLite works great as the database engine for most low to medium traffic websites.</a:t>
            </a:r>
          </a:p>
          <a:p>
            <a:pPr>
              <a:buFont typeface="Wingdings" panose="05000000000000000000" pitchFamily="2" charset="2"/>
              <a:buChar char="q"/>
            </a:pPr>
            <a:r>
              <a:rPr lang="en-US" sz="1800" dirty="0">
                <a:solidFill>
                  <a:schemeClr val="bg1">
                    <a:lumMod val="50000"/>
                  </a:schemeClr>
                </a:solidFill>
                <a:effectLst/>
                <a:latin typeface="+mj-lt"/>
                <a:ea typeface="Times New Roman" panose="02020603050405020304" pitchFamily="18" charset="0"/>
                <a:cs typeface="Times New Roman" panose="02020603050405020304" pitchFamily="18" charset="0"/>
              </a:rPr>
              <a:t>People who understand SQL can employ the sqlite3 command-line shell to analyze large datasets.</a:t>
            </a:r>
          </a:p>
          <a:p>
            <a:pPr>
              <a:buFont typeface="Wingdings" panose="05000000000000000000" pitchFamily="2" charset="2"/>
              <a:buChar char="q"/>
            </a:pPr>
            <a:r>
              <a:rPr lang="en-IN" sz="1800" i="0" u="none" strike="noStrike" dirty="0" err="1">
                <a:solidFill>
                  <a:schemeClr val="bg1">
                    <a:lumMod val="50000"/>
                  </a:schemeClr>
                </a:solidFill>
                <a:effectLst/>
                <a:latin typeface="+mj-lt"/>
              </a:rPr>
              <a:t>SQLAlchemy</a:t>
            </a:r>
            <a:r>
              <a:rPr lang="en-IN" sz="1800" i="0" dirty="0">
                <a:solidFill>
                  <a:schemeClr val="bg1">
                    <a:lumMod val="50000"/>
                  </a:schemeClr>
                </a:solidFill>
                <a:effectLst/>
                <a:latin typeface="+mj-lt"/>
              </a:rPr>
              <a:t> is a library that facilitates the communication between Python programs and databases. Most of the times, this library is used as an </a:t>
            </a:r>
            <a:r>
              <a:rPr lang="en-IN" sz="1800" i="0" strike="noStrike" dirty="0">
                <a:solidFill>
                  <a:schemeClr val="bg1">
                    <a:lumMod val="50000"/>
                  </a:schemeClr>
                </a:solidFill>
                <a:effectLst/>
                <a:latin typeface="+mj-lt"/>
              </a:rPr>
              <a:t>Object Relational Mapper (ORM)</a:t>
            </a:r>
            <a:r>
              <a:rPr lang="en-IN" sz="1800" i="0" dirty="0">
                <a:solidFill>
                  <a:schemeClr val="bg1">
                    <a:lumMod val="50000"/>
                  </a:schemeClr>
                </a:solidFill>
                <a:effectLst/>
                <a:latin typeface="+mj-lt"/>
              </a:rPr>
              <a:t> tool that translates Python classes to tables on relational databases and automatically converts function calls to SQL statements.</a:t>
            </a:r>
            <a:endParaRPr lang="en-IN" sz="1800" dirty="0">
              <a:solidFill>
                <a:schemeClr val="bg1">
                  <a:lumMod val="50000"/>
                </a:schemeClr>
              </a:solidFill>
              <a:latin typeface="+mj-lt"/>
            </a:endParaRPr>
          </a:p>
        </p:txBody>
      </p:sp>
      <p:sp>
        <p:nvSpPr>
          <p:cNvPr id="27" name="Isosceles Triangle 26">
            <a:extLst>
              <a:ext uri="{FF2B5EF4-FFF2-40B4-BE49-F238E27FC236}">
                <a16:creationId xmlns:a16="http://schemas.microsoft.com/office/drawing/2014/main" id="{D7922AE0-4179-4A6A-8A4B-141FBE08C344}"/>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50930B8-7BC3-4514-ACEC-7DDF300A0053}"/>
              </a:ext>
            </a:extLst>
          </p:cNvPr>
          <p:cNvSpPr txBox="1"/>
          <p:nvPr/>
        </p:nvSpPr>
        <p:spPr>
          <a:xfrm>
            <a:off x="1958196" y="705353"/>
            <a:ext cx="6298047" cy="448841"/>
          </a:xfrm>
          <a:prstGeom prst="rect">
            <a:avLst/>
          </a:prstGeom>
          <a:noFill/>
          <a:ln>
            <a:noFill/>
          </a:ln>
        </p:spPr>
        <p:txBody>
          <a:bodyPr wrap="square" lIns="0" tIns="0" rIns="0" bIns="0" rtlCol="0" anchor="ctr" anchorCtr="0">
            <a:spAutoFit/>
          </a:bodyPr>
          <a:lstStyle/>
          <a:p>
            <a:pPr algn="ctr">
              <a:lnSpc>
                <a:spcPts val="3500"/>
              </a:lnSpc>
            </a:pPr>
            <a:r>
              <a:rPr lang="en-US" sz="3200" b="1" dirty="0">
                <a:solidFill>
                  <a:schemeClr val="tx1">
                    <a:lumMod val="85000"/>
                    <a:lumOff val="15000"/>
                  </a:schemeClr>
                </a:solidFill>
                <a:latin typeface="Montserrat SemiBold" panose="00000700000000000000" pitchFamily="50" charset="0"/>
              </a:rPr>
              <a:t>TECHINCAL SPECIFICATIONS</a:t>
            </a:r>
          </a:p>
        </p:txBody>
      </p:sp>
      <p:sp>
        <p:nvSpPr>
          <p:cNvPr id="30" name="Hexagon 29">
            <a:extLst>
              <a:ext uri="{FF2B5EF4-FFF2-40B4-BE49-F238E27FC236}">
                <a16:creationId xmlns:a16="http://schemas.microsoft.com/office/drawing/2014/main" id="{32EF40E3-956A-478E-8638-7AD70299059E}"/>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01496C4-BECD-4405-A006-D8CC7B3C7CC3}"/>
              </a:ext>
            </a:extLst>
          </p:cNvPr>
          <p:cNvSpPr txBox="1"/>
          <p:nvPr/>
        </p:nvSpPr>
        <p:spPr>
          <a:xfrm rot="16200000">
            <a:off x="10195599" y="3275111"/>
            <a:ext cx="3112519" cy="307777"/>
          </a:xfrm>
          <a:prstGeom prst="rect">
            <a:avLst/>
          </a:prstGeom>
          <a:noFill/>
        </p:spPr>
        <p:txBody>
          <a:bodyPr wrap="none" rtlCol="0">
            <a:spAutoFit/>
          </a:bodyPr>
          <a:lstStyle/>
          <a:p>
            <a:pPr algn="ctr"/>
            <a:r>
              <a:rPr lang="en-US" sz="1400" b="1" spc="300" dirty="0"/>
              <a:t>HOSPITAL PORTAL SYSTEM</a:t>
            </a:r>
          </a:p>
        </p:txBody>
      </p:sp>
      <p:pic>
        <p:nvPicPr>
          <p:cNvPr id="53" name="Picture 14">
            <a:extLst>
              <a:ext uri="{FF2B5EF4-FFF2-40B4-BE49-F238E27FC236}">
                <a16:creationId xmlns:a16="http://schemas.microsoft.com/office/drawing/2014/main" id="{716C7ABF-B392-4B2B-8B2D-6D0224365F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6561" y="1740900"/>
            <a:ext cx="2332653" cy="110482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SQLAlchemy Tutorial with Python by Vinay Kudari">
            <a:extLst>
              <a:ext uri="{FF2B5EF4-FFF2-40B4-BE49-F238E27FC236}">
                <a16:creationId xmlns:a16="http://schemas.microsoft.com/office/drawing/2014/main" id="{1A52434D-094C-4588-ACC1-C5FD6337FA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145" y="2015897"/>
            <a:ext cx="2394857" cy="95794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F411D4DD-1017-4C21-AE37-BAD680FE5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
        <p:nvSpPr>
          <p:cNvPr id="18" name="TextBox 17">
            <a:extLst>
              <a:ext uri="{FF2B5EF4-FFF2-40B4-BE49-F238E27FC236}">
                <a16:creationId xmlns:a16="http://schemas.microsoft.com/office/drawing/2014/main" id="{A3FA7CB7-70FA-44C6-B301-72197C4A1908}"/>
              </a:ext>
            </a:extLst>
          </p:cNvPr>
          <p:cNvSpPr txBox="1"/>
          <p:nvPr/>
        </p:nvSpPr>
        <p:spPr>
          <a:xfrm>
            <a:off x="5355198" y="1171876"/>
            <a:ext cx="2431659" cy="184666"/>
          </a:xfrm>
          <a:prstGeom prst="rect">
            <a:avLst/>
          </a:prstGeom>
          <a:noFill/>
        </p:spPr>
        <p:txBody>
          <a:bodyPr wrap="square" lIns="0" tIns="0" rIns="0" bIns="0" rtlCol="0">
            <a:spAutoFit/>
          </a:bodyPr>
          <a:lstStyle/>
          <a:p>
            <a:pPr algn="ctr"/>
            <a:r>
              <a:rPr lang="en-IN" sz="1200" dirty="0">
                <a:latin typeface="Montserrat SemiBold" panose="00000700000000000000" pitchFamily="50" charset="0"/>
                <a:ea typeface="Roboto Slab" pitchFamily="2" charset="0"/>
                <a:cs typeface="Lato" charset="0"/>
              </a:rPr>
              <a:t>WHY SQLite and </a:t>
            </a:r>
            <a:r>
              <a:rPr lang="en-IN" sz="1200" dirty="0" err="1">
                <a:latin typeface="Montserrat SemiBold" panose="00000700000000000000" pitchFamily="50" charset="0"/>
                <a:ea typeface="Roboto Slab" pitchFamily="2" charset="0"/>
                <a:cs typeface="Lato" charset="0"/>
              </a:rPr>
              <a:t>SQLAlchemy</a:t>
            </a:r>
            <a:endParaRPr lang="en-US" sz="1200" dirty="0">
              <a:latin typeface="Montserrat SemiBold" panose="00000700000000000000" pitchFamily="50" charset="0"/>
              <a:ea typeface="Roboto Slab" pitchFamily="2" charset="0"/>
              <a:cs typeface="Lato" charset="0"/>
            </a:endParaRPr>
          </a:p>
        </p:txBody>
      </p:sp>
    </p:spTree>
    <p:extLst>
      <p:ext uri="{BB962C8B-B14F-4D97-AF65-F5344CB8AC3E}">
        <p14:creationId xmlns:p14="http://schemas.microsoft.com/office/powerpoint/2010/main" val="29029403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0"/>
          <p:cNvSpPr>
            <a:spLocks noEditPoints="1"/>
          </p:cNvSpPr>
          <p:nvPr/>
        </p:nvSpPr>
        <p:spPr bwMode="auto">
          <a:xfrm>
            <a:off x="401428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27" name="Freeform 10"/>
          <p:cNvSpPr>
            <a:spLocks noEditPoints="1"/>
          </p:cNvSpPr>
          <p:nvPr/>
        </p:nvSpPr>
        <p:spPr bwMode="auto">
          <a:xfrm>
            <a:off x="6606667"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139" name="Freeform 10"/>
          <p:cNvSpPr>
            <a:spLocks noEditPoints="1"/>
          </p:cNvSpPr>
          <p:nvPr/>
        </p:nvSpPr>
        <p:spPr bwMode="auto">
          <a:xfrm>
            <a:off x="9190239" y="2095663"/>
            <a:ext cx="566212" cy="753723"/>
          </a:xfrm>
          <a:custGeom>
            <a:avLst/>
            <a:gdLst>
              <a:gd name="T0" fmla="*/ 0 w 3698"/>
              <a:gd name="T1" fmla="*/ 4916 h 4918"/>
              <a:gd name="T2" fmla="*/ 0 w 3698"/>
              <a:gd name="T3" fmla="*/ 4907 h 4918"/>
              <a:gd name="T4" fmla="*/ 0 w 3698"/>
              <a:gd name="T5" fmla="*/ 4902 h 4918"/>
              <a:gd name="T6" fmla="*/ 0 w 3698"/>
              <a:gd name="T7" fmla="*/ 4898 h 4918"/>
              <a:gd name="T8" fmla="*/ 0 w 3698"/>
              <a:gd name="T9" fmla="*/ 4898 h 4918"/>
              <a:gd name="T10" fmla="*/ 0 w 3698"/>
              <a:gd name="T11" fmla="*/ 4889 h 4918"/>
              <a:gd name="T12" fmla="*/ 0 w 3698"/>
              <a:gd name="T13" fmla="*/ 4885 h 4918"/>
              <a:gd name="T14" fmla="*/ 0 w 3698"/>
              <a:gd name="T15" fmla="*/ 4882 h 4918"/>
              <a:gd name="T16" fmla="*/ 0 w 3698"/>
              <a:gd name="T17" fmla="*/ 4882 h 4918"/>
              <a:gd name="T18" fmla="*/ 0 w 3698"/>
              <a:gd name="T19" fmla="*/ 4872 h 4918"/>
              <a:gd name="T20" fmla="*/ 0 w 3698"/>
              <a:gd name="T21" fmla="*/ 4867 h 4918"/>
              <a:gd name="T22" fmla="*/ 0 w 3698"/>
              <a:gd name="T23" fmla="*/ 4870 h 4918"/>
              <a:gd name="T24" fmla="*/ 0 w 3698"/>
              <a:gd name="T25" fmla="*/ 4861 h 4918"/>
              <a:gd name="T26" fmla="*/ 0 w 3698"/>
              <a:gd name="T27" fmla="*/ 4853 h 4918"/>
              <a:gd name="T28" fmla="*/ 0 w 3698"/>
              <a:gd name="T29" fmla="*/ 4850 h 4918"/>
              <a:gd name="T30" fmla="*/ 0 w 3698"/>
              <a:gd name="T31" fmla="*/ 4850 h 4918"/>
              <a:gd name="T32" fmla="*/ 0 w 3698"/>
              <a:gd name="T33" fmla="*/ 4843 h 4918"/>
              <a:gd name="T34" fmla="*/ 0 w 3698"/>
              <a:gd name="T35" fmla="*/ 4838 h 4918"/>
              <a:gd name="T36" fmla="*/ 0 w 3698"/>
              <a:gd name="T37" fmla="*/ 4839 h 4918"/>
              <a:gd name="T38" fmla="*/ 2 w 3698"/>
              <a:gd name="T39" fmla="*/ 4831 h 4918"/>
              <a:gd name="T40" fmla="*/ 2 w 3698"/>
              <a:gd name="T41" fmla="*/ 4824 h 4918"/>
              <a:gd name="T42" fmla="*/ 2 w 3698"/>
              <a:gd name="T43" fmla="*/ 4821 h 4918"/>
              <a:gd name="T44" fmla="*/ 2 w 3698"/>
              <a:gd name="T45" fmla="*/ 4821 h 4918"/>
              <a:gd name="T46" fmla="*/ 2 w 3698"/>
              <a:gd name="T47" fmla="*/ 4805 h 4918"/>
              <a:gd name="T48" fmla="*/ 2 w 3698"/>
              <a:gd name="T49" fmla="*/ 4800 h 4918"/>
              <a:gd name="T50" fmla="*/ 2 w 3698"/>
              <a:gd name="T51" fmla="*/ 4800 h 4918"/>
              <a:gd name="T52" fmla="*/ 3 w 3698"/>
              <a:gd name="T53" fmla="*/ 4795 h 4918"/>
              <a:gd name="T54" fmla="*/ 3 w 3698"/>
              <a:gd name="T55" fmla="*/ 4789 h 4918"/>
              <a:gd name="T56" fmla="*/ 3 w 3698"/>
              <a:gd name="T57" fmla="*/ 4789 h 4918"/>
              <a:gd name="T58" fmla="*/ 3 w 3698"/>
              <a:gd name="T59" fmla="*/ 4784 h 4918"/>
              <a:gd name="T60" fmla="*/ 3 w 3698"/>
              <a:gd name="T61" fmla="*/ 4777 h 4918"/>
              <a:gd name="T62" fmla="*/ 2960 w 3698"/>
              <a:gd name="T63" fmla="*/ 782 h 4918"/>
              <a:gd name="T64" fmla="*/ 2960 w 3698"/>
              <a:gd name="T65" fmla="*/ 782 h 4918"/>
              <a:gd name="T66" fmla="*/ 2969 w 3698"/>
              <a:gd name="T67" fmla="*/ 663 h 4918"/>
              <a:gd name="T68" fmla="*/ 3004 w 3698"/>
              <a:gd name="T69" fmla="*/ 518 h 4918"/>
              <a:gd name="T70" fmla="*/ 3066 w 3698"/>
              <a:gd name="T71" fmla="*/ 386 h 4918"/>
              <a:gd name="T72" fmla="*/ 3151 w 3698"/>
              <a:gd name="T73" fmla="*/ 269 h 4918"/>
              <a:gd name="T74" fmla="*/ 3255 w 3698"/>
              <a:gd name="T75" fmla="*/ 169 h 4918"/>
              <a:gd name="T76" fmla="*/ 3376 w 3698"/>
              <a:gd name="T77" fmla="*/ 88 h 4918"/>
              <a:gd name="T78" fmla="*/ 3513 w 3698"/>
              <a:gd name="T79" fmla="*/ 33 h 4918"/>
              <a:gd name="T80" fmla="*/ 3660 w 3698"/>
              <a:gd name="T81" fmla="*/ 4 h 4918"/>
              <a:gd name="T82" fmla="*/ 3585 w 3698"/>
              <a:gd name="T83" fmla="*/ 15 h 4918"/>
              <a:gd name="T84" fmla="*/ 3443 w 3698"/>
              <a:gd name="T85" fmla="*/ 58 h 4918"/>
              <a:gd name="T86" fmla="*/ 3314 w 3698"/>
              <a:gd name="T87" fmla="*/ 126 h 4918"/>
              <a:gd name="T88" fmla="*/ 3200 w 3698"/>
              <a:gd name="T89" fmla="*/ 216 h 4918"/>
              <a:gd name="T90" fmla="*/ 3106 w 3698"/>
              <a:gd name="T91" fmla="*/ 325 h 4918"/>
              <a:gd name="T92" fmla="*/ 3032 w 3698"/>
              <a:gd name="T93" fmla="*/ 451 h 4918"/>
              <a:gd name="T94" fmla="*/ 2983 w 3698"/>
              <a:gd name="T95" fmla="*/ 590 h 4918"/>
              <a:gd name="T96" fmla="*/ 2961 w 3698"/>
              <a:gd name="T97" fmla="*/ 739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98" h="4918">
                <a:moveTo>
                  <a:pt x="0" y="4918"/>
                </a:moveTo>
                <a:lnTo>
                  <a:pt x="0" y="4916"/>
                </a:lnTo>
                <a:lnTo>
                  <a:pt x="0" y="4912"/>
                </a:lnTo>
                <a:lnTo>
                  <a:pt x="0" y="4916"/>
                </a:lnTo>
                <a:lnTo>
                  <a:pt x="0" y="4918"/>
                </a:lnTo>
                <a:close/>
                <a:moveTo>
                  <a:pt x="0" y="4911"/>
                </a:moveTo>
                <a:lnTo>
                  <a:pt x="0" y="4909"/>
                </a:lnTo>
                <a:lnTo>
                  <a:pt x="0" y="4907"/>
                </a:lnTo>
                <a:lnTo>
                  <a:pt x="0" y="4909"/>
                </a:lnTo>
                <a:lnTo>
                  <a:pt x="0" y="4911"/>
                </a:lnTo>
                <a:close/>
                <a:moveTo>
                  <a:pt x="0" y="4905"/>
                </a:moveTo>
                <a:lnTo>
                  <a:pt x="0" y="4902"/>
                </a:lnTo>
                <a:lnTo>
                  <a:pt x="0" y="4901"/>
                </a:lnTo>
                <a:lnTo>
                  <a:pt x="0" y="4902"/>
                </a:lnTo>
                <a:lnTo>
                  <a:pt x="0" y="4905"/>
                </a:lnTo>
                <a:close/>
                <a:moveTo>
                  <a:pt x="0" y="4898"/>
                </a:moveTo>
                <a:lnTo>
                  <a:pt x="0" y="4897"/>
                </a:lnTo>
                <a:lnTo>
                  <a:pt x="0" y="4896"/>
                </a:lnTo>
                <a:lnTo>
                  <a:pt x="0" y="4897"/>
                </a:lnTo>
                <a:lnTo>
                  <a:pt x="0" y="4898"/>
                </a:lnTo>
                <a:lnTo>
                  <a:pt x="0" y="4898"/>
                </a:lnTo>
                <a:close/>
                <a:moveTo>
                  <a:pt x="0" y="4893"/>
                </a:moveTo>
                <a:lnTo>
                  <a:pt x="0" y="4891"/>
                </a:lnTo>
                <a:lnTo>
                  <a:pt x="0" y="4889"/>
                </a:lnTo>
                <a:lnTo>
                  <a:pt x="0" y="4891"/>
                </a:lnTo>
                <a:lnTo>
                  <a:pt x="0" y="4893"/>
                </a:lnTo>
                <a:close/>
                <a:moveTo>
                  <a:pt x="0" y="4887"/>
                </a:moveTo>
                <a:lnTo>
                  <a:pt x="0" y="4885"/>
                </a:lnTo>
                <a:lnTo>
                  <a:pt x="0" y="4884"/>
                </a:lnTo>
                <a:lnTo>
                  <a:pt x="0" y="4885"/>
                </a:lnTo>
                <a:lnTo>
                  <a:pt x="0" y="4887"/>
                </a:lnTo>
                <a:close/>
                <a:moveTo>
                  <a:pt x="0" y="4882"/>
                </a:moveTo>
                <a:lnTo>
                  <a:pt x="0" y="4879"/>
                </a:lnTo>
                <a:lnTo>
                  <a:pt x="0" y="4878"/>
                </a:lnTo>
                <a:lnTo>
                  <a:pt x="0" y="4879"/>
                </a:lnTo>
                <a:lnTo>
                  <a:pt x="0" y="4882"/>
                </a:lnTo>
                <a:lnTo>
                  <a:pt x="0" y="4882"/>
                </a:lnTo>
                <a:close/>
                <a:moveTo>
                  <a:pt x="0" y="4875"/>
                </a:moveTo>
                <a:lnTo>
                  <a:pt x="0" y="4874"/>
                </a:lnTo>
                <a:lnTo>
                  <a:pt x="0" y="4872"/>
                </a:lnTo>
                <a:lnTo>
                  <a:pt x="0" y="4874"/>
                </a:lnTo>
                <a:lnTo>
                  <a:pt x="0" y="4875"/>
                </a:lnTo>
                <a:close/>
                <a:moveTo>
                  <a:pt x="0" y="4870"/>
                </a:moveTo>
                <a:lnTo>
                  <a:pt x="0" y="4867"/>
                </a:lnTo>
                <a:lnTo>
                  <a:pt x="0" y="4864"/>
                </a:lnTo>
                <a:lnTo>
                  <a:pt x="0" y="4867"/>
                </a:lnTo>
                <a:lnTo>
                  <a:pt x="0" y="4870"/>
                </a:lnTo>
                <a:lnTo>
                  <a:pt x="0" y="4870"/>
                </a:lnTo>
                <a:close/>
                <a:moveTo>
                  <a:pt x="0" y="4863"/>
                </a:moveTo>
                <a:lnTo>
                  <a:pt x="0" y="4861"/>
                </a:lnTo>
                <a:lnTo>
                  <a:pt x="0" y="4859"/>
                </a:lnTo>
                <a:lnTo>
                  <a:pt x="0" y="4861"/>
                </a:lnTo>
                <a:lnTo>
                  <a:pt x="0" y="4863"/>
                </a:lnTo>
                <a:close/>
                <a:moveTo>
                  <a:pt x="0" y="4856"/>
                </a:moveTo>
                <a:lnTo>
                  <a:pt x="0" y="4854"/>
                </a:lnTo>
                <a:lnTo>
                  <a:pt x="0" y="4853"/>
                </a:lnTo>
                <a:lnTo>
                  <a:pt x="0" y="4854"/>
                </a:lnTo>
                <a:lnTo>
                  <a:pt x="0" y="4856"/>
                </a:lnTo>
                <a:lnTo>
                  <a:pt x="0" y="4856"/>
                </a:lnTo>
                <a:close/>
                <a:moveTo>
                  <a:pt x="0" y="4850"/>
                </a:moveTo>
                <a:lnTo>
                  <a:pt x="0" y="4849"/>
                </a:lnTo>
                <a:lnTo>
                  <a:pt x="0" y="4848"/>
                </a:lnTo>
                <a:lnTo>
                  <a:pt x="0" y="4849"/>
                </a:lnTo>
                <a:lnTo>
                  <a:pt x="0" y="4850"/>
                </a:lnTo>
                <a:close/>
                <a:moveTo>
                  <a:pt x="0" y="4844"/>
                </a:moveTo>
                <a:lnTo>
                  <a:pt x="0" y="4843"/>
                </a:lnTo>
                <a:lnTo>
                  <a:pt x="0" y="4841"/>
                </a:lnTo>
                <a:lnTo>
                  <a:pt x="0" y="4843"/>
                </a:lnTo>
                <a:lnTo>
                  <a:pt x="0" y="4844"/>
                </a:lnTo>
                <a:lnTo>
                  <a:pt x="0" y="4844"/>
                </a:lnTo>
                <a:close/>
                <a:moveTo>
                  <a:pt x="0" y="4839"/>
                </a:moveTo>
                <a:lnTo>
                  <a:pt x="0" y="4838"/>
                </a:lnTo>
                <a:lnTo>
                  <a:pt x="0" y="4835"/>
                </a:lnTo>
                <a:lnTo>
                  <a:pt x="0" y="4838"/>
                </a:lnTo>
                <a:lnTo>
                  <a:pt x="0" y="4839"/>
                </a:lnTo>
                <a:lnTo>
                  <a:pt x="0" y="4839"/>
                </a:lnTo>
                <a:close/>
                <a:moveTo>
                  <a:pt x="2" y="4832"/>
                </a:moveTo>
                <a:lnTo>
                  <a:pt x="2" y="4831"/>
                </a:lnTo>
                <a:lnTo>
                  <a:pt x="2" y="4830"/>
                </a:lnTo>
                <a:lnTo>
                  <a:pt x="2" y="4831"/>
                </a:lnTo>
                <a:lnTo>
                  <a:pt x="2" y="4832"/>
                </a:lnTo>
                <a:close/>
                <a:moveTo>
                  <a:pt x="2" y="4827"/>
                </a:moveTo>
                <a:lnTo>
                  <a:pt x="2" y="4826"/>
                </a:lnTo>
                <a:lnTo>
                  <a:pt x="2" y="4824"/>
                </a:lnTo>
                <a:lnTo>
                  <a:pt x="2" y="4826"/>
                </a:lnTo>
                <a:lnTo>
                  <a:pt x="2" y="4827"/>
                </a:lnTo>
                <a:lnTo>
                  <a:pt x="2" y="4827"/>
                </a:lnTo>
                <a:close/>
                <a:moveTo>
                  <a:pt x="2" y="4821"/>
                </a:moveTo>
                <a:lnTo>
                  <a:pt x="2" y="4820"/>
                </a:lnTo>
                <a:lnTo>
                  <a:pt x="2" y="4819"/>
                </a:lnTo>
                <a:lnTo>
                  <a:pt x="2" y="4820"/>
                </a:lnTo>
                <a:lnTo>
                  <a:pt x="2" y="4821"/>
                </a:lnTo>
                <a:lnTo>
                  <a:pt x="2" y="4821"/>
                </a:lnTo>
                <a:close/>
                <a:moveTo>
                  <a:pt x="2" y="4806"/>
                </a:moveTo>
                <a:lnTo>
                  <a:pt x="2" y="4806"/>
                </a:lnTo>
                <a:lnTo>
                  <a:pt x="2" y="4805"/>
                </a:lnTo>
                <a:lnTo>
                  <a:pt x="2" y="4806"/>
                </a:lnTo>
                <a:lnTo>
                  <a:pt x="2" y="4806"/>
                </a:lnTo>
                <a:close/>
                <a:moveTo>
                  <a:pt x="2" y="4800"/>
                </a:moveTo>
                <a:lnTo>
                  <a:pt x="2" y="4800"/>
                </a:lnTo>
                <a:lnTo>
                  <a:pt x="2" y="4799"/>
                </a:lnTo>
                <a:lnTo>
                  <a:pt x="2" y="4800"/>
                </a:lnTo>
                <a:lnTo>
                  <a:pt x="2" y="4800"/>
                </a:lnTo>
                <a:lnTo>
                  <a:pt x="2" y="4800"/>
                </a:lnTo>
                <a:close/>
                <a:moveTo>
                  <a:pt x="2" y="4795"/>
                </a:moveTo>
                <a:lnTo>
                  <a:pt x="3" y="4795"/>
                </a:lnTo>
                <a:lnTo>
                  <a:pt x="3" y="4794"/>
                </a:lnTo>
                <a:lnTo>
                  <a:pt x="3" y="4795"/>
                </a:lnTo>
                <a:lnTo>
                  <a:pt x="2" y="4796"/>
                </a:lnTo>
                <a:lnTo>
                  <a:pt x="2" y="4795"/>
                </a:lnTo>
                <a:close/>
                <a:moveTo>
                  <a:pt x="3" y="4789"/>
                </a:moveTo>
                <a:lnTo>
                  <a:pt x="3" y="4789"/>
                </a:lnTo>
                <a:lnTo>
                  <a:pt x="3" y="4788"/>
                </a:lnTo>
                <a:lnTo>
                  <a:pt x="3" y="4789"/>
                </a:lnTo>
                <a:lnTo>
                  <a:pt x="3" y="4789"/>
                </a:lnTo>
                <a:lnTo>
                  <a:pt x="3" y="4789"/>
                </a:lnTo>
                <a:close/>
                <a:moveTo>
                  <a:pt x="3" y="4784"/>
                </a:moveTo>
                <a:lnTo>
                  <a:pt x="3" y="4784"/>
                </a:lnTo>
                <a:lnTo>
                  <a:pt x="3" y="4783"/>
                </a:lnTo>
                <a:lnTo>
                  <a:pt x="3" y="4784"/>
                </a:lnTo>
                <a:lnTo>
                  <a:pt x="3" y="4784"/>
                </a:lnTo>
                <a:close/>
                <a:moveTo>
                  <a:pt x="3" y="4778"/>
                </a:moveTo>
                <a:lnTo>
                  <a:pt x="3" y="4778"/>
                </a:lnTo>
                <a:lnTo>
                  <a:pt x="3" y="4777"/>
                </a:lnTo>
                <a:lnTo>
                  <a:pt x="3" y="4778"/>
                </a:lnTo>
                <a:lnTo>
                  <a:pt x="3" y="4778"/>
                </a:lnTo>
                <a:lnTo>
                  <a:pt x="3" y="4778"/>
                </a:lnTo>
                <a:close/>
                <a:moveTo>
                  <a:pt x="2960" y="782"/>
                </a:moveTo>
                <a:lnTo>
                  <a:pt x="2960" y="782"/>
                </a:lnTo>
                <a:lnTo>
                  <a:pt x="2960" y="782"/>
                </a:lnTo>
                <a:lnTo>
                  <a:pt x="2960" y="782"/>
                </a:lnTo>
                <a:lnTo>
                  <a:pt x="2960" y="782"/>
                </a:lnTo>
                <a:close/>
                <a:moveTo>
                  <a:pt x="2960" y="779"/>
                </a:moveTo>
                <a:lnTo>
                  <a:pt x="2961" y="739"/>
                </a:lnTo>
                <a:lnTo>
                  <a:pt x="2963" y="702"/>
                </a:lnTo>
                <a:lnTo>
                  <a:pt x="2969" y="663"/>
                </a:lnTo>
                <a:lnTo>
                  <a:pt x="2974" y="626"/>
                </a:lnTo>
                <a:lnTo>
                  <a:pt x="2983" y="590"/>
                </a:lnTo>
                <a:lnTo>
                  <a:pt x="2993" y="553"/>
                </a:lnTo>
                <a:lnTo>
                  <a:pt x="3004" y="518"/>
                </a:lnTo>
                <a:lnTo>
                  <a:pt x="3017" y="484"/>
                </a:lnTo>
                <a:lnTo>
                  <a:pt x="3032" y="451"/>
                </a:lnTo>
                <a:lnTo>
                  <a:pt x="3048" y="418"/>
                </a:lnTo>
                <a:lnTo>
                  <a:pt x="3066" y="386"/>
                </a:lnTo>
                <a:lnTo>
                  <a:pt x="3085" y="355"/>
                </a:lnTo>
                <a:lnTo>
                  <a:pt x="3106" y="325"/>
                </a:lnTo>
                <a:lnTo>
                  <a:pt x="3128" y="296"/>
                </a:lnTo>
                <a:lnTo>
                  <a:pt x="3151" y="269"/>
                </a:lnTo>
                <a:lnTo>
                  <a:pt x="3175" y="241"/>
                </a:lnTo>
                <a:lnTo>
                  <a:pt x="3200" y="216"/>
                </a:lnTo>
                <a:lnTo>
                  <a:pt x="3227" y="192"/>
                </a:lnTo>
                <a:lnTo>
                  <a:pt x="3255" y="169"/>
                </a:lnTo>
                <a:lnTo>
                  <a:pt x="3284" y="147"/>
                </a:lnTo>
                <a:lnTo>
                  <a:pt x="3314" y="126"/>
                </a:lnTo>
                <a:lnTo>
                  <a:pt x="3345" y="107"/>
                </a:lnTo>
                <a:lnTo>
                  <a:pt x="3376" y="88"/>
                </a:lnTo>
                <a:lnTo>
                  <a:pt x="3409" y="73"/>
                </a:lnTo>
                <a:lnTo>
                  <a:pt x="3443" y="58"/>
                </a:lnTo>
                <a:lnTo>
                  <a:pt x="3478" y="44"/>
                </a:lnTo>
                <a:lnTo>
                  <a:pt x="3513" y="33"/>
                </a:lnTo>
                <a:lnTo>
                  <a:pt x="3549" y="23"/>
                </a:lnTo>
                <a:lnTo>
                  <a:pt x="3585" y="15"/>
                </a:lnTo>
                <a:lnTo>
                  <a:pt x="3623" y="8"/>
                </a:lnTo>
                <a:lnTo>
                  <a:pt x="3660" y="4"/>
                </a:lnTo>
                <a:lnTo>
                  <a:pt x="3698" y="0"/>
                </a:lnTo>
                <a:lnTo>
                  <a:pt x="3660" y="4"/>
                </a:lnTo>
                <a:lnTo>
                  <a:pt x="3623" y="8"/>
                </a:lnTo>
                <a:lnTo>
                  <a:pt x="3585" y="15"/>
                </a:lnTo>
                <a:lnTo>
                  <a:pt x="3549" y="23"/>
                </a:lnTo>
                <a:lnTo>
                  <a:pt x="3513" y="33"/>
                </a:lnTo>
                <a:lnTo>
                  <a:pt x="3478" y="44"/>
                </a:lnTo>
                <a:lnTo>
                  <a:pt x="3443" y="58"/>
                </a:lnTo>
                <a:lnTo>
                  <a:pt x="3409" y="73"/>
                </a:lnTo>
                <a:lnTo>
                  <a:pt x="3376" y="88"/>
                </a:lnTo>
                <a:lnTo>
                  <a:pt x="3345" y="107"/>
                </a:lnTo>
                <a:lnTo>
                  <a:pt x="3314" y="126"/>
                </a:lnTo>
                <a:lnTo>
                  <a:pt x="3284" y="147"/>
                </a:lnTo>
                <a:lnTo>
                  <a:pt x="3255" y="169"/>
                </a:lnTo>
                <a:lnTo>
                  <a:pt x="3227" y="192"/>
                </a:lnTo>
                <a:lnTo>
                  <a:pt x="3200" y="216"/>
                </a:lnTo>
                <a:lnTo>
                  <a:pt x="3175" y="241"/>
                </a:lnTo>
                <a:lnTo>
                  <a:pt x="3151" y="269"/>
                </a:lnTo>
                <a:lnTo>
                  <a:pt x="3128" y="296"/>
                </a:lnTo>
                <a:lnTo>
                  <a:pt x="3106" y="325"/>
                </a:lnTo>
                <a:lnTo>
                  <a:pt x="3085" y="355"/>
                </a:lnTo>
                <a:lnTo>
                  <a:pt x="3066" y="386"/>
                </a:lnTo>
                <a:lnTo>
                  <a:pt x="3048" y="418"/>
                </a:lnTo>
                <a:lnTo>
                  <a:pt x="3032" y="451"/>
                </a:lnTo>
                <a:lnTo>
                  <a:pt x="3017" y="484"/>
                </a:lnTo>
                <a:lnTo>
                  <a:pt x="3004" y="518"/>
                </a:lnTo>
                <a:lnTo>
                  <a:pt x="2993" y="554"/>
                </a:lnTo>
                <a:lnTo>
                  <a:pt x="2983" y="590"/>
                </a:lnTo>
                <a:lnTo>
                  <a:pt x="2974" y="626"/>
                </a:lnTo>
                <a:lnTo>
                  <a:pt x="2969" y="663"/>
                </a:lnTo>
                <a:lnTo>
                  <a:pt x="2963" y="702"/>
                </a:lnTo>
                <a:lnTo>
                  <a:pt x="2961" y="739"/>
                </a:lnTo>
                <a:lnTo>
                  <a:pt x="2960" y="779"/>
                </a:lnTo>
                <a:close/>
              </a:path>
            </a:pathLst>
          </a:custGeom>
          <a:solidFill>
            <a:srgbClr val="4071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1" tIns="30475" rIns="60951" bIns="30475" numCol="1" anchor="t" anchorCtr="0" compatLnSpc="1">
            <a:prstTxWarp prst="textNoShape">
              <a:avLst/>
            </a:prstTxWarp>
          </a:bodyPr>
          <a:lstStyle/>
          <a:p>
            <a:endParaRPr lang="ru-RU" sz="1200">
              <a:latin typeface="+mj-lt"/>
            </a:endParaRPr>
          </a:p>
        </p:txBody>
      </p:sp>
      <p:sp>
        <p:nvSpPr>
          <p:cNvPr id="74" name="TextBox 73"/>
          <p:cNvSpPr txBox="1"/>
          <p:nvPr/>
        </p:nvSpPr>
        <p:spPr>
          <a:xfrm>
            <a:off x="6878660" y="2644629"/>
            <a:ext cx="983068" cy="235898"/>
          </a:xfrm>
          <a:prstGeom prst="rect">
            <a:avLst/>
          </a:prstGeom>
          <a:noFill/>
        </p:spPr>
        <p:txBody>
          <a:bodyPr wrap="square" rtlCol="0">
            <a:spAutoFit/>
          </a:bodyPr>
          <a:lstStyle/>
          <a:p>
            <a:pPr algn="ctr" defTabSz="239976"/>
            <a:r>
              <a:rPr lang="en-US" sz="933" dirty="0">
                <a:solidFill>
                  <a:schemeClr val="bg2"/>
                </a:solidFill>
                <a:latin typeface="+mj-lt"/>
                <a:ea typeface="Roboto Light" panose="02000000000000000000" pitchFamily="2" charset="0"/>
                <a:cs typeface="Open Sans" panose="020B0606030504020204" pitchFamily="34" charset="0"/>
              </a:rPr>
              <a:t>Title here</a:t>
            </a:r>
            <a:endParaRPr lang="ru-RU" sz="933" spc="-100" dirty="0">
              <a:solidFill>
                <a:schemeClr val="bg2"/>
              </a:solidFill>
              <a:latin typeface="+mj-lt"/>
              <a:ea typeface="Roboto Light" panose="02000000000000000000" pitchFamily="2" charset="0"/>
              <a:cs typeface="Open Sans" panose="020B0606030504020204" pitchFamily="34" charset="0"/>
            </a:endParaRPr>
          </a:p>
        </p:txBody>
      </p:sp>
      <p:sp>
        <p:nvSpPr>
          <p:cNvPr id="77" name="TextBox 8">
            <a:extLst>
              <a:ext uri="{FF2B5EF4-FFF2-40B4-BE49-F238E27FC236}">
                <a16:creationId xmlns:a16="http://schemas.microsoft.com/office/drawing/2014/main" id="{8A3250AB-EB34-4354-BCD9-61310345E7BE}"/>
              </a:ext>
            </a:extLst>
          </p:cNvPr>
          <p:cNvSpPr txBox="1">
            <a:spLocks noChangeArrowheads="1"/>
          </p:cNvSpPr>
          <p:nvPr/>
        </p:nvSpPr>
        <p:spPr bwMode="auto">
          <a:xfrm>
            <a:off x="1324728" y="3394687"/>
            <a:ext cx="8686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000" b="1">
                <a:solidFill>
                  <a:srgbClr val="000000"/>
                </a:solidFill>
                <a:latin typeface="Helvetica Neue" charset="0"/>
                <a:ea typeface="Helvetica Neue" charset="0"/>
                <a:cs typeface="Helvetica Neue" charset="0"/>
                <a:sym typeface="Helvetica Neue" charset="0"/>
              </a:defRPr>
            </a:lvl1pPr>
            <a:lvl2pPr marL="742950" indent="-285750">
              <a:defRPr sz="3000" b="1">
                <a:solidFill>
                  <a:srgbClr val="000000"/>
                </a:solidFill>
                <a:latin typeface="Helvetica Neue" charset="0"/>
                <a:ea typeface="Helvetica Neue" charset="0"/>
                <a:cs typeface="Helvetica Neue" charset="0"/>
                <a:sym typeface="Helvetica Neue" charset="0"/>
              </a:defRPr>
            </a:lvl2pPr>
            <a:lvl3pPr marL="1143000" indent="-228600">
              <a:defRPr sz="3000" b="1">
                <a:solidFill>
                  <a:srgbClr val="000000"/>
                </a:solidFill>
                <a:latin typeface="Helvetica Neue" charset="0"/>
                <a:ea typeface="Helvetica Neue" charset="0"/>
                <a:cs typeface="Helvetica Neue" charset="0"/>
                <a:sym typeface="Helvetica Neue" charset="0"/>
              </a:defRPr>
            </a:lvl3pPr>
            <a:lvl4pPr marL="1600200" indent="-228600">
              <a:defRPr sz="3000" b="1">
                <a:solidFill>
                  <a:srgbClr val="000000"/>
                </a:solidFill>
                <a:latin typeface="Helvetica Neue" charset="0"/>
                <a:ea typeface="Helvetica Neue" charset="0"/>
                <a:cs typeface="Helvetica Neue" charset="0"/>
                <a:sym typeface="Helvetica Neue" charset="0"/>
              </a:defRPr>
            </a:lvl4pPr>
            <a:lvl5pPr marL="2057400" indent="-228600">
              <a:defRPr sz="3000" b="1">
                <a:solidFill>
                  <a:srgbClr val="000000"/>
                </a:solidFill>
                <a:latin typeface="Helvetica Neue" charset="0"/>
                <a:ea typeface="Helvetica Neue" charset="0"/>
                <a:cs typeface="Helvetica Neue" charset="0"/>
                <a:sym typeface="Helvetica Neue" charset="0"/>
              </a:defRPr>
            </a:lvl5pPr>
            <a:lvl6pPr marL="25146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29718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34290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3886200" indent="-228600" algn="l" defTabSz="825500" rtl="0" eaLnBrk="0"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a:buFont typeface="Wingdings" panose="05000000000000000000" pitchFamily="2" charset="2"/>
              <a:buChar char="q"/>
            </a:pPr>
            <a:r>
              <a:rPr lang="en-IN" sz="2000" b="0" i="0" dirty="0">
                <a:solidFill>
                  <a:schemeClr val="bg1">
                    <a:lumMod val="50000"/>
                  </a:schemeClr>
                </a:solidFill>
                <a:effectLst/>
                <a:latin typeface="+mj-lt"/>
              </a:rPr>
              <a:t>Flask gives the developer varieties of choice when developing web applications, it provides you with tools, libraries, and mechanics that allow you to build a web application.</a:t>
            </a:r>
          </a:p>
          <a:p>
            <a:pPr>
              <a:buFont typeface="Wingdings" panose="05000000000000000000" pitchFamily="2" charset="2"/>
              <a:buChar char="q"/>
            </a:pPr>
            <a:r>
              <a:rPr lang="en-IN" sz="2000" b="0" dirty="0">
                <a:solidFill>
                  <a:schemeClr val="bg1">
                    <a:lumMod val="50000"/>
                  </a:schemeClr>
                </a:solidFill>
                <a:latin typeface="+mj-lt"/>
              </a:rPr>
              <a:t>Since it’s a microframework it does not depend on any external libraries.</a:t>
            </a:r>
          </a:p>
          <a:p>
            <a:pPr>
              <a:buFont typeface="Wingdings" panose="05000000000000000000" pitchFamily="2" charset="2"/>
              <a:buChar char="q"/>
            </a:pPr>
            <a:r>
              <a:rPr lang="en-IN" sz="2000" b="0" dirty="0">
                <a:solidFill>
                  <a:schemeClr val="bg1">
                    <a:lumMod val="50000"/>
                  </a:schemeClr>
                </a:solidFill>
                <a:latin typeface="+mj-lt"/>
              </a:rPr>
              <a:t>Flask is also ORM  friendly means a developer can connect his/her favourite ORM in this case </a:t>
            </a:r>
            <a:r>
              <a:rPr lang="en-IN" sz="2000" b="0" dirty="0" err="1">
                <a:solidFill>
                  <a:schemeClr val="bg1">
                    <a:lumMod val="50000"/>
                  </a:schemeClr>
                </a:solidFill>
                <a:latin typeface="+mj-lt"/>
              </a:rPr>
              <a:t>SQLAlchemy</a:t>
            </a:r>
            <a:r>
              <a:rPr lang="en-IN" sz="2000" b="0" dirty="0">
                <a:solidFill>
                  <a:schemeClr val="bg1">
                    <a:lumMod val="50000"/>
                  </a:schemeClr>
                </a:solidFill>
                <a:latin typeface="+mj-lt"/>
              </a:rPr>
              <a:t>.</a:t>
            </a:r>
          </a:p>
          <a:p>
            <a:r>
              <a:rPr lang="en-IN" sz="2000" b="0" dirty="0">
                <a:solidFill>
                  <a:schemeClr val="bg1">
                    <a:lumMod val="50000"/>
                  </a:schemeClr>
                </a:solidFill>
                <a:latin typeface="+mj-lt"/>
              </a:rPr>
              <a:t>It is easy to deploy.</a:t>
            </a:r>
          </a:p>
          <a:p>
            <a:pPr>
              <a:buFont typeface="Wingdings" panose="05000000000000000000" pitchFamily="2" charset="2"/>
              <a:buChar char="q"/>
            </a:pPr>
            <a:r>
              <a:rPr lang="en-IN" sz="2000" b="0" dirty="0">
                <a:solidFill>
                  <a:schemeClr val="bg1">
                    <a:lumMod val="50000"/>
                  </a:schemeClr>
                </a:solidFill>
                <a:latin typeface="+mj-lt"/>
              </a:rPr>
              <a:t>It has a minimalist approach which means the user decides how they want to build the application</a:t>
            </a:r>
          </a:p>
        </p:txBody>
      </p:sp>
      <p:sp>
        <p:nvSpPr>
          <p:cNvPr id="27" name="Isosceles Triangle 26">
            <a:extLst>
              <a:ext uri="{FF2B5EF4-FFF2-40B4-BE49-F238E27FC236}">
                <a16:creationId xmlns:a16="http://schemas.microsoft.com/office/drawing/2014/main" id="{D7922AE0-4179-4A6A-8A4B-141FBE08C344}"/>
              </a:ext>
            </a:extLst>
          </p:cNvPr>
          <p:cNvSpPr/>
          <p:nvPr/>
        </p:nvSpPr>
        <p:spPr>
          <a:xfrm flipV="1">
            <a:off x="7941314" y="1185349"/>
            <a:ext cx="227623" cy="196227"/>
          </a:xfrm>
          <a:prstGeom prst="triangle">
            <a:avLst/>
          </a:prstGeom>
          <a:solidFill>
            <a:schemeClr val="accent4"/>
          </a:solidFill>
          <a:ln>
            <a:noFill/>
          </a:ln>
          <a:effectLst>
            <a:outerShdw blurRad="1117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50930B8-7BC3-4514-ACEC-7DDF300A0053}"/>
              </a:ext>
            </a:extLst>
          </p:cNvPr>
          <p:cNvSpPr txBox="1"/>
          <p:nvPr/>
        </p:nvSpPr>
        <p:spPr>
          <a:xfrm>
            <a:off x="1958196" y="705353"/>
            <a:ext cx="6298047" cy="448841"/>
          </a:xfrm>
          <a:prstGeom prst="rect">
            <a:avLst/>
          </a:prstGeom>
          <a:noFill/>
          <a:ln>
            <a:noFill/>
          </a:ln>
        </p:spPr>
        <p:txBody>
          <a:bodyPr wrap="square" lIns="0" tIns="0" rIns="0" bIns="0" rtlCol="0" anchor="ctr" anchorCtr="0">
            <a:spAutoFit/>
          </a:bodyPr>
          <a:lstStyle/>
          <a:p>
            <a:pPr algn="ctr">
              <a:lnSpc>
                <a:spcPts val="3500"/>
              </a:lnSpc>
            </a:pPr>
            <a:r>
              <a:rPr lang="en-US" sz="3200" b="1" dirty="0">
                <a:solidFill>
                  <a:schemeClr val="tx1">
                    <a:lumMod val="85000"/>
                    <a:lumOff val="15000"/>
                  </a:schemeClr>
                </a:solidFill>
                <a:latin typeface="Montserrat SemiBold" panose="00000700000000000000" pitchFamily="50" charset="0"/>
              </a:rPr>
              <a:t>TECHINCAL SPECIFICATIONS</a:t>
            </a:r>
          </a:p>
        </p:txBody>
      </p:sp>
      <p:sp>
        <p:nvSpPr>
          <p:cNvPr id="30" name="Hexagon 29">
            <a:extLst>
              <a:ext uri="{FF2B5EF4-FFF2-40B4-BE49-F238E27FC236}">
                <a16:creationId xmlns:a16="http://schemas.microsoft.com/office/drawing/2014/main" id="{32EF40E3-956A-478E-8638-7AD70299059E}"/>
              </a:ext>
            </a:extLst>
          </p:cNvPr>
          <p:cNvSpPr/>
          <p:nvPr/>
        </p:nvSpPr>
        <p:spPr>
          <a:xfrm rot="16200000">
            <a:off x="197498" y="238975"/>
            <a:ext cx="285956" cy="246514"/>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01496C4-BECD-4405-A006-D8CC7B3C7CC3}"/>
              </a:ext>
            </a:extLst>
          </p:cNvPr>
          <p:cNvSpPr txBox="1"/>
          <p:nvPr/>
        </p:nvSpPr>
        <p:spPr>
          <a:xfrm rot="16200000">
            <a:off x="10195599" y="3275111"/>
            <a:ext cx="3112519" cy="307777"/>
          </a:xfrm>
          <a:prstGeom prst="rect">
            <a:avLst/>
          </a:prstGeom>
          <a:noFill/>
        </p:spPr>
        <p:txBody>
          <a:bodyPr wrap="none" rtlCol="0">
            <a:spAutoFit/>
          </a:bodyPr>
          <a:lstStyle/>
          <a:p>
            <a:pPr algn="ctr"/>
            <a:r>
              <a:rPr lang="en-US" sz="1400" b="1" spc="300" dirty="0"/>
              <a:t>HOSPITAL PORTAL SYSTEM</a:t>
            </a:r>
          </a:p>
        </p:txBody>
      </p:sp>
      <p:pic>
        <p:nvPicPr>
          <p:cNvPr id="57" name="Picture 56">
            <a:extLst>
              <a:ext uri="{FF2B5EF4-FFF2-40B4-BE49-F238E27FC236}">
                <a16:creationId xmlns:a16="http://schemas.microsoft.com/office/drawing/2014/main" id="{F411D4DD-1017-4C21-AE37-BAD680FE5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1" y="96382"/>
            <a:ext cx="1280044" cy="1514198"/>
          </a:xfrm>
          <a:prstGeom prst="rect">
            <a:avLst/>
          </a:prstGeom>
        </p:spPr>
      </p:pic>
      <p:sp>
        <p:nvSpPr>
          <p:cNvPr id="18" name="TextBox 17">
            <a:extLst>
              <a:ext uri="{FF2B5EF4-FFF2-40B4-BE49-F238E27FC236}">
                <a16:creationId xmlns:a16="http://schemas.microsoft.com/office/drawing/2014/main" id="{A3FA7CB7-70FA-44C6-B301-72197C4A1908}"/>
              </a:ext>
            </a:extLst>
          </p:cNvPr>
          <p:cNvSpPr txBox="1"/>
          <p:nvPr/>
        </p:nvSpPr>
        <p:spPr>
          <a:xfrm>
            <a:off x="6096000" y="1191129"/>
            <a:ext cx="2431659" cy="184666"/>
          </a:xfrm>
          <a:prstGeom prst="rect">
            <a:avLst/>
          </a:prstGeom>
          <a:noFill/>
        </p:spPr>
        <p:txBody>
          <a:bodyPr wrap="square" lIns="0" tIns="0" rIns="0" bIns="0" rtlCol="0">
            <a:spAutoFit/>
          </a:bodyPr>
          <a:lstStyle/>
          <a:p>
            <a:pPr algn="ctr"/>
            <a:r>
              <a:rPr lang="en-IN" sz="1200" dirty="0">
                <a:latin typeface="Montserrat SemiBold" panose="00000700000000000000" pitchFamily="50" charset="0"/>
                <a:ea typeface="Roboto Slab" pitchFamily="2" charset="0"/>
                <a:cs typeface="Lato" charset="0"/>
              </a:rPr>
              <a:t>WHY Flask</a:t>
            </a:r>
            <a:endParaRPr lang="en-US" sz="1200" dirty="0">
              <a:latin typeface="Montserrat SemiBold" panose="00000700000000000000" pitchFamily="50" charset="0"/>
              <a:ea typeface="Roboto Slab" pitchFamily="2" charset="0"/>
              <a:cs typeface="Lato" charset="0"/>
            </a:endParaRPr>
          </a:p>
        </p:txBody>
      </p:sp>
      <p:pic>
        <p:nvPicPr>
          <p:cNvPr id="15" name="Picture 8" descr="Creating a Video Chat Application using Flask and Agora.io | by Christopher  Lambert | Medium">
            <a:extLst>
              <a:ext uri="{FF2B5EF4-FFF2-40B4-BE49-F238E27FC236}">
                <a16:creationId xmlns:a16="http://schemas.microsoft.com/office/drawing/2014/main" id="{38862B77-7E89-418C-B0FD-9B53A843D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272" y="1493509"/>
            <a:ext cx="2711754" cy="135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610083"/>
      </p:ext>
    </p:extLst>
  </p:cSld>
  <p:clrMapOvr>
    <a:masterClrMapping/>
  </p:clrMapOvr>
  <p:transition spd="slow">
    <p:wipe/>
  </p:transition>
</p:sld>
</file>

<file path=ppt/theme/theme1.xml><?xml version="1.0" encoding="utf-8"?>
<a:theme xmlns:a="http://schemas.openxmlformats.org/drawingml/2006/main" name="Office Theme">
  <a:themeElements>
    <a:clrScheme name="biru cuk">
      <a:dk1>
        <a:sysClr val="windowText" lastClr="000000"/>
      </a:dk1>
      <a:lt1>
        <a:sysClr val="window" lastClr="FFFFFF"/>
      </a:lt1>
      <a:dk2>
        <a:srgbClr val="44546A"/>
      </a:dk2>
      <a:lt2>
        <a:srgbClr val="E7E6E6"/>
      </a:lt2>
      <a:accent1>
        <a:srgbClr val="E7E6E6"/>
      </a:accent1>
      <a:accent2>
        <a:srgbClr val="7F7F7F"/>
      </a:accent2>
      <a:accent3>
        <a:srgbClr val="7F7F7F"/>
      </a:accent3>
      <a:accent4>
        <a:srgbClr val="2FC9FF"/>
      </a:accent4>
      <a:accent5>
        <a:srgbClr val="000000"/>
      </a:accent5>
      <a:accent6>
        <a:srgbClr val="59595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1049</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Arimo</vt:lpstr>
      <vt:lpstr>Calibri</vt:lpstr>
      <vt:lpstr>Calibri Light</vt:lpstr>
      <vt:lpstr>HelveticaNeueCyr Light</vt:lpstr>
      <vt:lpstr>Montserrat</vt:lpstr>
      <vt:lpstr>Montserrat Alternates SemiBold</vt:lpstr>
      <vt:lpstr>Montserrat SemiBold</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 Login Page</vt:lpstr>
      <vt:lpstr>‘Register as a Staff Member’ Page</vt:lpstr>
      <vt:lpstr>‘Register as a Patient’ Page</vt:lpstr>
      <vt:lpstr>Blog page</vt:lpstr>
      <vt:lpstr>Profile page</vt:lpstr>
      <vt:lpstr>Appointment Page (Doctors Login)</vt:lpstr>
      <vt:lpstr>Staff Page</vt:lpstr>
      <vt:lpstr>Appointment Page (Patients Side)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AQR</dc:creator>
  <cp:lastModifiedBy>VEDANT MISRA - 70011019052</cp:lastModifiedBy>
  <cp:revision>36</cp:revision>
  <dcterms:created xsi:type="dcterms:W3CDTF">2020-01-14T10:51:33Z</dcterms:created>
  <dcterms:modified xsi:type="dcterms:W3CDTF">2021-04-03T11:35:32Z</dcterms:modified>
</cp:coreProperties>
</file>