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71" r:id="rId4"/>
    <p:sldId id="257" r:id="rId6"/>
    <p:sldId id="256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5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8ADEE-768A-4621-BC69-780A3A3097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872B1-4ABF-475C-85F5-A250BF0A726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/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/>
            <p:cNvSpPr/>
            <p:nvPr userDrawn="1"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solidFill>
              <a:srgbClr val="6608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73617" y="399620"/>
            <a:ext cx="2519157" cy="991863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963167" y="2023572"/>
            <a:ext cx="10265664" cy="1325563"/>
          </a:xfrm>
        </p:spPr>
        <p:txBody>
          <a:bodyPr anchor="b">
            <a:normAutofit/>
          </a:bodyPr>
          <a:lstStyle>
            <a:lvl1pPr>
              <a:defRPr lang="zh-CN" altLang="en-US" sz="3600" b="0" kern="1200" cap="none" baseline="0" dirty="0">
                <a:solidFill>
                  <a:srgbClr val="66087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6" name="文本占位符 1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82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75242" y="52275"/>
            <a:ext cx="2519157" cy="991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/>
          <p:cNvSpPr/>
          <p:nvPr userDrawn="1"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75242" y="52275"/>
            <a:ext cx="2519157" cy="991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/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solidFill>
              <a:srgbClr val="2C50B3"/>
            </a:solidFill>
            <a:ln>
              <a:solidFill>
                <a:srgbClr val="2C50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/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28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63169" y="1909598"/>
            <a:ext cx="10265664" cy="155684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5"/>
            <a:ext cx="5422391" cy="324263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5"/>
            <a:ext cx="5422392" cy="324263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75242" y="52275"/>
            <a:ext cx="2519157" cy="991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1840986"/>
            <a:ext cx="5087075" cy="53600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516146"/>
            <a:ext cx="5393100" cy="293499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1840986"/>
            <a:ext cx="5087073" cy="55337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516146"/>
            <a:ext cx="5393100" cy="293499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75242" y="52275"/>
            <a:ext cx="2519157" cy="991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75242" y="52275"/>
            <a:ext cx="2519157" cy="991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>
          <a:xfrm>
            <a:off x="7523545" y="6054522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833377" y="6054522"/>
            <a:ext cx="6585500" cy="360799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0151493" y="6054522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1021463" y="4913486"/>
            <a:ext cx="10333301" cy="609039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3"/>
          </p:nvPr>
        </p:nvSpPr>
        <p:spPr>
          <a:xfrm>
            <a:off x="1021463" y="5608156"/>
            <a:ext cx="10333300" cy="3607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75242" y="52275"/>
            <a:ext cx="2519157" cy="991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93047" y="74500"/>
            <a:ext cx="2519157" cy="991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376" y="2111829"/>
            <a:ext cx="10521388" cy="3379068"/>
          </a:xfrm>
          <a:prstGeom prst="rect">
            <a:avLst/>
          </a:prstGeom>
        </p:spPr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73617" y="399620"/>
            <a:ext cx="2519157" cy="991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/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9962" y="97995"/>
            <a:ext cx="2519157" cy="991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586670" y="579706"/>
            <a:ext cx="82800" cy="89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7235" y="5597323"/>
            <a:ext cx="6581641" cy="360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82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none" baseline="0">
          <a:solidFill>
            <a:srgbClr val="660874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64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63295" y="3830320"/>
            <a:ext cx="10265410" cy="2693670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2C50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r>
              <a:rPr lang="zh-CN" altLang="en-US" dirty="0">
                <a:solidFill>
                  <a:srgbClr val="2C50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人讲座</a:t>
            </a:r>
            <a:endParaRPr lang="en-US" altLang="zh-CN" dirty="0">
              <a:solidFill>
                <a:srgbClr val="2C50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solidFill>
                <a:srgbClr val="2C50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2C50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dirty="0">
                <a:solidFill>
                  <a:srgbClr val="2C50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几月几号</a:t>
            </a:r>
            <a:endParaRPr lang="en-US" altLang="zh-CN" dirty="0">
              <a:solidFill>
                <a:srgbClr val="2C50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2C50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深圳市人工智能学会</a:t>
            </a:r>
            <a:endParaRPr lang="en-US" altLang="zh-CN" dirty="0">
              <a:solidFill>
                <a:srgbClr val="2C50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69" y="1909598"/>
            <a:ext cx="10265664" cy="1556843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2C50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br>
              <a:rPr lang="en-US" altLang="zh-CN" dirty="0">
                <a:solidFill>
                  <a:srgbClr val="2C50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2C50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dirty="0">
                <a:solidFill>
                  <a:srgbClr val="2C50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讲座标题</a:t>
            </a:r>
            <a:endParaRPr lang="zh-CN" altLang="en-US" dirty="0">
              <a:solidFill>
                <a:srgbClr val="2C50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l="1790" t="2778" r="83003" b="11401"/>
          <a:stretch>
            <a:fillRect/>
          </a:stretch>
        </p:blipFill>
        <p:spPr>
          <a:xfrm>
            <a:off x="10661725" y="90238"/>
            <a:ext cx="1233016" cy="11899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8346" y="1337809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6600" b="1" dirty="0">
                <a:solidFill>
                  <a:srgbClr val="2C50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  <a:endParaRPr kumimoji="1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2C50B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70319" y="1972681"/>
            <a:ext cx="2481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2C50B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2C50B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线连接符 16"/>
          <p:cNvCxnSpPr/>
          <p:nvPr/>
        </p:nvCxnSpPr>
        <p:spPr>
          <a:xfrm>
            <a:off x="931551" y="2672187"/>
            <a:ext cx="7692814" cy="0"/>
          </a:xfrm>
          <a:prstGeom prst="line">
            <a:avLst/>
          </a:prstGeom>
          <a:ln w="38100">
            <a:solidFill>
              <a:srgbClr val="2C50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359470" y="2886569"/>
            <a:ext cx="2140330" cy="2062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lvl="0" indent="-514350">
              <a:lnSpc>
                <a:spcPct val="250000"/>
              </a:lnSpc>
              <a:buFont typeface="Arial" panose="020B0604020202090204" pitchFamily="34" charset="0"/>
              <a:buAutoNum type="arabicPeriod"/>
            </a:pPr>
            <a:r>
              <a:rPr kumimoji="1" lang="zh-CN" altLang="en-US" sz="2800" b="1" dirty="0">
                <a:solidFill>
                  <a:srgbClr val="2C50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大纲生成</a:t>
            </a:r>
            <a:endParaRPr kumimoji="1" lang="zh-CN" altLang="en-US" sz="2800" b="1" dirty="0">
              <a:solidFill>
                <a:srgbClr val="2C50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0" indent="-514350">
              <a:lnSpc>
                <a:spcPct val="250000"/>
              </a:lnSpc>
              <a:buFont typeface="Arial" panose="020B0604020202090204" pitchFamily="34" charset="0"/>
              <a:buAutoNum type="arabicPeriod"/>
            </a:pPr>
            <a:r>
              <a:rPr kumimoji="1" lang="en-US" altLang="zh-CN" sz="2800" b="1" dirty="0">
                <a:solidFill>
                  <a:srgbClr val="2C50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kumimoji="1" lang="zh-CN" altLang="en-US" sz="2800" b="1" dirty="0">
                <a:solidFill>
                  <a:srgbClr val="2C50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endParaRPr kumimoji="1" lang="zh-CN" altLang="en-US" sz="2800" b="1" dirty="0">
              <a:solidFill>
                <a:srgbClr val="2C50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5980" y="2886569"/>
            <a:ext cx="2140330" cy="2062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lvl="0" indent="-514350">
              <a:lnSpc>
                <a:spcPct val="250000"/>
              </a:lnSpc>
              <a:buFont typeface="+mj-lt"/>
              <a:buAutoNum type="arabicPeriod" startAt="3"/>
            </a:pPr>
            <a:r>
              <a:rPr kumimoji="1" lang="zh-CN" altLang="en-US" sz="2800" b="1" dirty="0">
                <a:solidFill>
                  <a:srgbClr val="2C50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结构调整</a:t>
            </a:r>
            <a:endParaRPr kumimoji="1" lang="zh-CN" altLang="en-US" sz="2800" b="1" dirty="0">
              <a:solidFill>
                <a:srgbClr val="2C50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0" indent="-514350">
              <a:lnSpc>
                <a:spcPct val="250000"/>
              </a:lnSpc>
              <a:buFont typeface="+mj-lt"/>
              <a:buAutoNum type="arabicPeriod" startAt="3"/>
            </a:pPr>
            <a:r>
              <a:rPr kumimoji="1" lang="zh-CN" altLang="en-US" sz="2800" b="1" dirty="0">
                <a:solidFill>
                  <a:srgbClr val="2C50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动手实践</a:t>
            </a:r>
            <a:endParaRPr kumimoji="1" lang="zh-CN" altLang="en-US" sz="2800" b="1" dirty="0">
              <a:solidFill>
                <a:srgbClr val="2C50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13576" y="3887768"/>
            <a:ext cx="3552276" cy="312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确定演示文稿的主要内容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13575" y="4949526"/>
            <a:ext cx="3480357" cy="312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使用人工智能工具制作演示文稿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15092" y="3887768"/>
            <a:ext cx="3499470" cy="312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让演示文稿更加符合您的需求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15092" y="4949526"/>
            <a:ext cx="3499470" cy="312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试着生成一个自己的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 PPT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rcRect l="1790" t="2778" r="83003" b="11401"/>
          <a:stretch>
            <a:fillRect/>
          </a:stretch>
        </p:blipFill>
        <p:spPr>
          <a:xfrm>
            <a:off x="10661725" y="90238"/>
            <a:ext cx="1233016" cy="11899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1790" t="2778" r="83003" b="11401"/>
          <a:stretch>
            <a:fillRect/>
          </a:stretch>
        </p:blipFill>
        <p:spPr>
          <a:xfrm>
            <a:off x="10938390" y="62104"/>
            <a:ext cx="866010" cy="835742"/>
          </a:xfrm>
          <a:prstGeom prst="rect">
            <a:avLst/>
          </a:prstGeom>
        </p:spPr>
      </p:pic>
      <p:cxnSp>
        <p:nvCxnSpPr>
          <p:cNvPr id="8" name="直线连接符 3"/>
          <p:cNvCxnSpPr/>
          <p:nvPr/>
        </p:nvCxnSpPr>
        <p:spPr>
          <a:xfrm>
            <a:off x="454763" y="951924"/>
            <a:ext cx="11282474" cy="0"/>
          </a:xfrm>
          <a:prstGeom prst="line">
            <a:avLst/>
          </a:prstGeom>
          <a:noFill/>
          <a:ln w="19050" cap="flat" cmpd="sng" algn="ctr">
            <a:solidFill>
              <a:srgbClr val="2C50B3"/>
            </a:solidFill>
            <a:prstDash val="solid"/>
            <a:miter lim="800000"/>
          </a:ln>
          <a:effectLst/>
        </p:spPr>
      </p:cxnSp>
      <p:sp>
        <p:nvSpPr>
          <p:cNvPr id="9" name="文本框 8"/>
          <p:cNvSpPr txBox="1"/>
          <p:nvPr/>
        </p:nvSpPr>
        <p:spPr>
          <a:xfrm>
            <a:off x="454763" y="367149"/>
            <a:ext cx="64674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/>
              <a:t>A0 </a:t>
            </a:r>
            <a:r>
              <a:rPr lang="zh-CN" altLang="en-US" sz="3200" dirty="0"/>
              <a:t>大模型技术演进</a:t>
            </a:r>
            <a:r>
              <a:rPr lang="en-US" altLang="zh-CN" sz="3200" dirty="0"/>
              <a:t>：GPT</a:t>
            </a:r>
            <a:r>
              <a:rPr lang="zh-CN" altLang="en-US" sz="3200" dirty="0"/>
              <a:t>系列</a:t>
            </a:r>
            <a:r>
              <a:rPr lang="zh-CN" altLang="en-US" sz="3200" dirty="0"/>
              <a:t>哦行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1790" t="2778" r="83003" b="11401"/>
          <a:stretch>
            <a:fillRect/>
          </a:stretch>
        </p:blipFill>
        <p:spPr>
          <a:xfrm>
            <a:off x="10938390" y="62104"/>
            <a:ext cx="866010" cy="835742"/>
          </a:xfrm>
          <a:prstGeom prst="rect">
            <a:avLst/>
          </a:prstGeom>
        </p:spPr>
      </p:pic>
      <p:cxnSp>
        <p:nvCxnSpPr>
          <p:cNvPr id="8" name="直线连接符 3"/>
          <p:cNvCxnSpPr/>
          <p:nvPr/>
        </p:nvCxnSpPr>
        <p:spPr>
          <a:xfrm>
            <a:off x="454763" y="951924"/>
            <a:ext cx="11282474" cy="0"/>
          </a:xfrm>
          <a:prstGeom prst="line">
            <a:avLst/>
          </a:prstGeom>
          <a:noFill/>
          <a:ln w="19050" cap="flat" cmpd="sng" algn="ctr">
            <a:solidFill>
              <a:srgbClr val="2C50B3"/>
            </a:solidFill>
            <a:prstDash val="solid"/>
            <a:miter lim="800000"/>
          </a:ln>
          <a:effectLst/>
        </p:spPr>
      </p:cxnSp>
      <p:sp>
        <p:nvSpPr>
          <p:cNvPr id="9" name="文本框 8"/>
          <p:cNvSpPr txBox="1"/>
          <p:nvPr/>
        </p:nvSpPr>
        <p:spPr>
          <a:xfrm>
            <a:off x="454763" y="367149"/>
            <a:ext cx="3180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标题一：内容</a:t>
            </a:r>
            <a:r>
              <a:rPr lang="en-US" altLang="zh-CN" sz="3200" dirty="0"/>
              <a:t>xxx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1790" t="2778" r="83003" b="11401"/>
          <a:stretch>
            <a:fillRect/>
          </a:stretch>
        </p:blipFill>
        <p:spPr>
          <a:xfrm>
            <a:off x="10938390" y="62104"/>
            <a:ext cx="866010" cy="835742"/>
          </a:xfrm>
          <a:prstGeom prst="rect">
            <a:avLst/>
          </a:prstGeom>
        </p:spPr>
      </p:pic>
      <p:cxnSp>
        <p:nvCxnSpPr>
          <p:cNvPr id="8" name="直线连接符 3"/>
          <p:cNvCxnSpPr/>
          <p:nvPr/>
        </p:nvCxnSpPr>
        <p:spPr>
          <a:xfrm>
            <a:off x="454763" y="951924"/>
            <a:ext cx="11282474" cy="0"/>
          </a:xfrm>
          <a:prstGeom prst="line">
            <a:avLst/>
          </a:prstGeom>
          <a:noFill/>
          <a:ln w="19050" cap="flat" cmpd="sng" algn="ctr">
            <a:solidFill>
              <a:srgbClr val="2C50B3"/>
            </a:solidFill>
            <a:prstDash val="solid"/>
            <a:miter lim="800000"/>
          </a:ln>
          <a:effectLst/>
        </p:spPr>
      </p:cxnSp>
      <p:sp>
        <p:nvSpPr>
          <p:cNvPr id="9" name="文本框 8"/>
          <p:cNvSpPr txBox="1"/>
          <p:nvPr/>
        </p:nvSpPr>
        <p:spPr>
          <a:xfrm>
            <a:off x="454763" y="367149"/>
            <a:ext cx="3180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标题一：内容</a:t>
            </a:r>
            <a:r>
              <a:rPr lang="en-US" altLang="zh-CN" sz="3200" dirty="0"/>
              <a:t>xxx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1790" t="2778" r="83003" b="11401"/>
          <a:stretch>
            <a:fillRect/>
          </a:stretch>
        </p:blipFill>
        <p:spPr>
          <a:xfrm>
            <a:off x="10938390" y="62104"/>
            <a:ext cx="866010" cy="835742"/>
          </a:xfrm>
          <a:prstGeom prst="rect">
            <a:avLst/>
          </a:prstGeom>
        </p:spPr>
      </p:pic>
      <p:cxnSp>
        <p:nvCxnSpPr>
          <p:cNvPr id="8" name="直线连接符 3"/>
          <p:cNvCxnSpPr/>
          <p:nvPr/>
        </p:nvCxnSpPr>
        <p:spPr>
          <a:xfrm>
            <a:off x="454763" y="951924"/>
            <a:ext cx="11282474" cy="0"/>
          </a:xfrm>
          <a:prstGeom prst="line">
            <a:avLst/>
          </a:prstGeom>
          <a:noFill/>
          <a:ln w="19050" cap="flat" cmpd="sng" algn="ctr">
            <a:solidFill>
              <a:srgbClr val="2C50B3"/>
            </a:solidFill>
            <a:prstDash val="solid"/>
            <a:miter lim="800000"/>
          </a:ln>
          <a:effectLst/>
        </p:spPr>
      </p:cxnSp>
      <p:sp>
        <p:nvSpPr>
          <p:cNvPr id="9" name="文本框 8"/>
          <p:cNvSpPr txBox="1"/>
          <p:nvPr/>
        </p:nvSpPr>
        <p:spPr>
          <a:xfrm>
            <a:off x="454763" y="367149"/>
            <a:ext cx="3180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标题一：内容</a:t>
            </a:r>
            <a:r>
              <a:rPr lang="en-US" altLang="zh-CN" sz="3200" dirty="0"/>
              <a:t>xxx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1790" t="2778" r="83003" b="11401"/>
          <a:stretch>
            <a:fillRect/>
          </a:stretch>
        </p:blipFill>
        <p:spPr>
          <a:xfrm>
            <a:off x="10938390" y="62104"/>
            <a:ext cx="866010" cy="835742"/>
          </a:xfrm>
          <a:prstGeom prst="rect">
            <a:avLst/>
          </a:prstGeom>
        </p:spPr>
      </p:pic>
      <p:cxnSp>
        <p:nvCxnSpPr>
          <p:cNvPr id="8" name="直线连接符 3"/>
          <p:cNvCxnSpPr/>
          <p:nvPr/>
        </p:nvCxnSpPr>
        <p:spPr>
          <a:xfrm>
            <a:off x="454763" y="951924"/>
            <a:ext cx="11282474" cy="0"/>
          </a:xfrm>
          <a:prstGeom prst="line">
            <a:avLst/>
          </a:prstGeom>
          <a:noFill/>
          <a:ln w="19050" cap="flat" cmpd="sng" algn="ctr">
            <a:solidFill>
              <a:srgbClr val="2C50B3"/>
            </a:solidFill>
            <a:prstDash val="solid"/>
            <a:miter lim="800000"/>
          </a:ln>
          <a:effectLst/>
        </p:spPr>
      </p:cxnSp>
      <p:sp>
        <p:nvSpPr>
          <p:cNvPr id="9" name="文本框 8"/>
          <p:cNvSpPr txBox="1"/>
          <p:nvPr/>
        </p:nvSpPr>
        <p:spPr>
          <a:xfrm>
            <a:off x="454763" y="367149"/>
            <a:ext cx="3180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标题一：内容</a:t>
            </a:r>
            <a:r>
              <a:rPr lang="en-US" altLang="zh-CN" sz="3200" dirty="0"/>
              <a:t>xxx</a:t>
            </a:r>
            <a:endParaRPr lang="zh-CN" alt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清华简约主题-扁平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WPS 表格</Application>
  <PresentationFormat>宽屏</PresentationFormat>
  <Paragraphs>35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6" baseType="lpstr">
      <vt:lpstr>Arial</vt:lpstr>
      <vt:lpstr>宋体</vt:lpstr>
      <vt:lpstr>Wingdings</vt:lpstr>
      <vt:lpstr>Wingdings 2</vt:lpstr>
      <vt:lpstr>微软雅黑</vt:lpstr>
      <vt:lpstr>汉仪旗黑</vt:lpstr>
      <vt:lpstr>宋体</vt:lpstr>
      <vt:lpstr>Arial Unicode MS</vt:lpstr>
      <vt:lpstr>Gill Sans MT</vt:lpstr>
      <vt:lpstr>苹方-简</vt:lpstr>
      <vt:lpstr>华文中宋</vt:lpstr>
      <vt:lpstr>汉仪书宋二KW</vt:lpstr>
      <vt:lpstr>等线</vt:lpstr>
      <vt:lpstr>汉仪中等线KW</vt:lpstr>
      <vt:lpstr>Calibri</vt:lpstr>
      <vt:lpstr>Helvetica Neue</vt:lpstr>
      <vt:lpstr>微软雅黑</vt:lpstr>
      <vt:lpstr>WPS</vt:lpstr>
      <vt:lpstr>清华简约主题-扁平-16:9</vt:lpstr>
      <vt:lpstr>Xxx xxx讲座标题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储丰实业</cp:lastModifiedBy>
  <cp:revision>7</cp:revision>
  <dcterms:created xsi:type="dcterms:W3CDTF">2025-09-03T13:31:50Z</dcterms:created>
  <dcterms:modified xsi:type="dcterms:W3CDTF">2025-09-03T13:31:50Z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2052-7.2.1.8947</vt:lpwstr>
  </property>
  <property fmtid="{D5CDD505-2E9C-101B-9397-08002B2CF9AE}" pid="3" name="ICV">
    <vt:lpwstr>C97D6B3AF007F96319DDB768912D5477_43</vt:lpwstr>
  </property>
</Properties>
</file>