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Javascript 101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By:- Developer Student Club, NIT Andhra Pradesh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Author:- Bashar Jaan Khan (II Year, CSE)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Functional Programing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Functions can be passed as arguments to other functions making “higher order”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Challenges: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get the the fifth fibonacci number, and hence any n</a:t>
            </a:r>
            <a:r>
              <a:rPr b="1" lang="en-IN" sz="2600" spc="-1" strike="noStrike" baseline="33000">
                <a:solidFill>
                  <a:srgbClr val="1c1c1c"/>
                </a:solidFill>
                <a:latin typeface="Source Sans Pro Semibold"/>
              </a:rPr>
              <a:t>th 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fibonacci number.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display all the prime numbers till a given number.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find the factorial of a number.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Passing functions as parameters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The End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88000" y="1728000"/>
            <a:ext cx="9359640" cy="41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Thanks for attending this lecture.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The link for these slides:-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Don’t forget to click on the star button there!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What is Javascript?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one of the three core technologies of the World Wide Web.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the functional component of all web pages.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It defines the rules of the game.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Why Javascript​?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the most popular language of the world.* (https://githut.info/)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It has entered each and every software development platform for a while now.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Examples include:- electronjs, nodejs, react native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Variables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var x = 5;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console.log(x);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Loops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For loop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While loop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Arrays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[“food”, “pills”, “zomato”]</a:t>
            </a:r>
            <a:endParaRPr b="0" lang="en-IN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array[index]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Conditions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if (1 &gt; 2)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// this will never work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 else if (0 &gt; 0)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// will this work?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 else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console.log(“hello world”);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Functions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88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function successor(a) {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return a + 1;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Alerts ()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alert(“Hello world!”);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prompt(“?”); 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2019-02-27T20:06:25Z</dcterms:created>
  <dc:creator/>
  <dc:description/>
  <dc:language>en-IN</dc:language>
  <cp:lastModifiedBy/>
  <dcterms:modified xsi:type="dcterms:W3CDTF">2019-03-01T16:42:12Z</dcterms:modified>
  <cp:revision>10</cp:revision>
  <dc:subject/>
  <dc:title>Alizarin</dc:title>
</cp:coreProperties>
</file>