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2"/>
    <p:restoredTop sz="96327"/>
  </p:normalViewPr>
  <p:slideViewPr>
    <p:cSldViewPr snapToGrid="0">
      <p:cViewPr varScale="1">
        <p:scale>
          <a:sx n="108" d="100"/>
          <a:sy n="108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915EB-37CD-D3B5-E482-AF0CF0C2F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DE79F-C757-D336-699B-A3C482C0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A6227-3CE8-D4A3-529D-E29C2AD9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2DC39-1A5C-FF51-14B8-E2FDE92A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F8F31-4FB8-13D1-BDDB-88856162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1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D368-92DB-8453-A0D6-FD89F0BC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C1361-F995-B837-CB21-5AFE08A37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5F0A5-AA5E-8EF2-4528-98FF4C7A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E8F4F-E893-4EBE-9046-167FD51F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1CA84-3142-12BB-44B5-F470D417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92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445EF9-129E-B876-7364-E193680D0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21D7F-0002-AEC7-F20C-27103053D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B8552-E77D-58F3-7426-889AE6A5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E3A52-7F83-AE36-3544-56E4040A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D96EC-D0E0-2737-53B5-867F0D9E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836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84684-C142-633F-1FAA-2B080E14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615FC-40EE-C686-B7CC-434D4238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2E3DB-EB46-066F-0647-762C8C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9A814-1D54-3462-C284-13216B7E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43115-AEFE-3FF7-1F4C-F8CD9973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6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08CD8-A6E5-2DB5-BCF3-61141AF3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44370-E993-C096-4825-42FF84EA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68441-9F1E-40C3-63C9-46504765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1D4D-5133-76B7-EC24-82F92EB0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B2D0-3E61-82F8-A85D-E9065E48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6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A682-A675-B3D7-EA12-6A299913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7E503-C084-684D-37E2-D71092A6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9ED81-5299-91FD-D405-E2AD62B0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904F3-6A93-F70B-094A-3E9555A0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C8D10-8861-2271-4718-F71C89E8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668EC-D8E7-4771-6A05-8AB11A91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315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98C3C-08C5-9D76-7AC4-94098C6B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C75B1-1CD9-387F-EFAD-87A9F925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C1E8A-E0EF-176C-01F9-EB1593C25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0A75F-D451-FA70-9DC1-4C4891E3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BFE9C4-9731-79E5-B532-44F8CC4B9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5BDEF4-BF3C-7F83-F522-B8AF2693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C16CF2-3F85-497D-EBD9-EF5E963F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0132EC-A654-FB29-D954-74AF0FF7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59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833AD-E47E-36D5-F12F-38014A6A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E2BA08-AD46-9C07-46E1-3E62AB24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A0D4F-ECB3-2AB0-C667-EA0E3081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5C037-FA59-E68A-E536-D625E811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70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342FE0-F01C-43BD-4CAB-64DCF779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0CCF02-D81C-2893-618F-B6FE6F2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DFE2B-0001-A58A-54C0-433841F1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963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E6D59-3E41-7633-48C1-516EE3ED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414EF-3A7A-08DD-429A-A344C1358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7C61B-742F-CBEA-389A-4902C017E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18EBF-4682-1253-F462-7032896D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69364-F446-C39B-16E7-0036368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9BFAD-AC13-3430-2D6E-AFE75082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9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056E0-FFF3-18E9-11B6-787CF419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0DE6F-A814-E520-19AB-125A0AE05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25560-8C48-9CCC-91CF-12208F99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68AB2-DAFC-D0D2-C22F-ED7A472D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163E3-F968-6951-4E88-AB22F2D6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FC7AE-18BC-BE53-69E4-B71553BD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41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92432-5E1B-38E0-6E4F-DB6B81D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7624D-5DB3-067F-7143-50C3E8426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19166-D734-4410-AF9F-1DC214F0C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2858A-4127-1F4A-8DF6-B83B2505D0B7}" type="datetimeFigureOut">
              <a:rPr kumimoji="1" lang="ko-Kore-KR" altLang="en-US" smtClean="0"/>
              <a:t>2024. 6. 30.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58362-F220-2F8C-C3AE-132326670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4DBC5-9F19-6D0E-E44B-AD34159ED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1A771-399A-B444-9086-1C31BC0330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252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3" descr="Rule resource icon for the Amazon EventBridge service.">
            <a:extLst>
              <a:ext uri="{FF2B5EF4-FFF2-40B4-BE49-F238E27FC236}">
                <a16:creationId xmlns:a16="http://schemas.microsoft.com/office/drawing/2014/main" id="{5316C141-8488-2192-5F02-50B2A1FB7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8647" y="1123845"/>
            <a:ext cx="457200" cy="457200"/>
          </a:xfrm>
          <a:prstGeom prst="rect">
            <a:avLst/>
          </a:prstGeom>
        </p:spPr>
      </p:pic>
      <p:pic>
        <p:nvPicPr>
          <p:cNvPr id="5" name="Graphic 19" descr="Amazon EventBridge service icon.">
            <a:extLst>
              <a:ext uri="{FF2B5EF4-FFF2-40B4-BE49-F238E27FC236}">
                <a16:creationId xmlns:a16="http://schemas.microsoft.com/office/drawing/2014/main" id="{53CE6806-7DBA-75F7-1251-E8152D8CB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806566" y="9475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4" descr="Amazon Simple Notification Service (Amazon SNS) service icon.">
            <a:extLst>
              <a:ext uri="{FF2B5EF4-FFF2-40B4-BE49-F238E27FC236}">
                <a16:creationId xmlns:a16="http://schemas.microsoft.com/office/drawing/2014/main" id="{7C051DF0-7B2D-4846-E42C-C34CBFE2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095069" y="42802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10" descr="AWS Lambda service icon.">
            <a:extLst>
              <a:ext uri="{FF2B5EF4-FFF2-40B4-BE49-F238E27FC236}">
                <a16:creationId xmlns:a16="http://schemas.microsoft.com/office/drawing/2014/main" id="{F64E595C-9593-768A-B56D-CB058A42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3919291" y="9475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8" descr="Amazon Simple Storage Service (Amazon S3) service icon.">
            <a:extLst>
              <a:ext uri="{FF2B5EF4-FFF2-40B4-BE49-F238E27FC236}">
                <a16:creationId xmlns:a16="http://schemas.microsoft.com/office/drawing/2014/main" id="{485468E6-497C-2E5C-8820-74491397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095069" y="26139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17">
            <a:extLst>
              <a:ext uri="{FF2B5EF4-FFF2-40B4-BE49-F238E27FC236}">
                <a16:creationId xmlns:a16="http://schemas.microsoft.com/office/drawing/2014/main" id="{065EE370-2791-A390-C368-B52A05665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325847" y="1328527"/>
            <a:ext cx="1593444" cy="2391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34E6CFF8-D620-3D71-2F98-D5A6228918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9354" y="1505021"/>
            <a:ext cx="3807815" cy="3450951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60FA8652-98EA-3052-7CDC-D91745CAE9A7}"/>
              </a:ext>
            </a:extLst>
          </p:cNvPr>
          <p:cNvCxnSpPr>
            <a:cxnSpLocks/>
          </p:cNvCxnSpPr>
          <p:nvPr/>
        </p:nvCxnSpPr>
        <p:spPr>
          <a:xfrm>
            <a:off x="4681291" y="1350936"/>
            <a:ext cx="27170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B9BB7FB-04F1-2875-A9F7-6A83ABEC113B}"/>
              </a:ext>
            </a:extLst>
          </p:cNvPr>
          <p:cNvCxnSpPr>
            <a:cxnSpLocks/>
          </p:cNvCxnSpPr>
          <p:nvPr/>
        </p:nvCxnSpPr>
        <p:spPr>
          <a:xfrm>
            <a:off x="7398327" y="1350936"/>
            <a:ext cx="0" cy="3759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90B8BA5-490E-4635-8D6D-7523FC587C8E}"/>
              </a:ext>
            </a:extLst>
          </p:cNvPr>
          <p:cNvCxnSpPr>
            <a:cxnSpLocks/>
          </p:cNvCxnSpPr>
          <p:nvPr/>
        </p:nvCxnSpPr>
        <p:spPr>
          <a:xfrm>
            <a:off x="4300291" y="5110058"/>
            <a:ext cx="30980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F189D9-F063-5584-267A-52AF3B6BC45B}"/>
              </a:ext>
            </a:extLst>
          </p:cNvPr>
          <p:cNvSpPr txBox="1"/>
          <p:nvPr/>
        </p:nvSpPr>
        <p:spPr>
          <a:xfrm>
            <a:off x="4430208" y="2013191"/>
            <a:ext cx="28382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웹페이지 </a:t>
            </a:r>
            <a:r>
              <a:rPr kumimoji="1" lang="ko-KR" altLang="en-US" sz="1200" dirty="0" err="1"/>
              <a:t>크롤링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최신 공고 인덱스 추출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71B4E-4928-E156-1E02-C3488B8F6E33}"/>
              </a:ext>
            </a:extLst>
          </p:cNvPr>
          <p:cNvSpPr txBox="1"/>
          <p:nvPr/>
        </p:nvSpPr>
        <p:spPr>
          <a:xfrm>
            <a:off x="4430208" y="2581206"/>
            <a:ext cx="28382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기존</a:t>
            </a:r>
            <a:r>
              <a:rPr kumimoji="1" lang="ko-KR" altLang="en-US" sz="1200" dirty="0"/>
              <a:t> 인덱스 조회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103A9-EB64-EB45-C6AB-4C9AA78B3F52}"/>
              </a:ext>
            </a:extLst>
          </p:cNvPr>
          <p:cNvSpPr txBox="1"/>
          <p:nvPr/>
        </p:nvSpPr>
        <p:spPr>
          <a:xfrm>
            <a:off x="4430208" y="3181295"/>
            <a:ext cx="28382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기존</a:t>
            </a:r>
            <a:r>
              <a:rPr kumimoji="1" lang="ko-KR" altLang="en-US" sz="1200" dirty="0"/>
              <a:t> 인덱스와 비교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C848D6-21F3-198F-18C7-CE777124C885}"/>
              </a:ext>
            </a:extLst>
          </p:cNvPr>
          <p:cNvSpPr txBox="1"/>
          <p:nvPr/>
        </p:nvSpPr>
        <p:spPr>
          <a:xfrm>
            <a:off x="4430208" y="3741810"/>
            <a:ext cx="28382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기존</a:t>
            </a:r>
            <a:r>
              <a:rPr kumimoji="1" lang="ko-KR" altLang="en-US" sz="1200" dirty="0"/>
              <a:t> 인덱스와 일치하지 않는다면 </a:t>
            </a:r>
            <a:br>
              <a:rPr kumimoji="1" lang="en-US" altLang="ko-KR" sz="1200" dirty="0"/>
            </a:br>
            <a:r>
              <a:rPr kumimoji="1" lang="ko-KR" altLang="en-US" sz="1200" dirty="0"/>
              <a:t>알람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001E1-3126-5E67-5286-8FC7AD86F319}"/>
              </a:ext>
            </a:extLst>
          </p:cNvPr>
          <p:cNvSpPr txBox="1"/>
          <p:nvPr/>
        </p:nvSpPr>
        <p:spPr>
          <a:xfrm>
            <a:off x="4430208" y="4517919"/>
            <a:ext cx="28382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현재</a:t>
            </a:r>
            <a:r>
              <a:rPr kumimoji="1" lang="ko-KR" altLang="en-US" sz="1200" dirty="0"/>
              <a:t> 최신 게시글 인덱스 저장</a:t>
            </a:r>
            <a:endParaRPr kumimoji="1" lang="ko-Kore-KR" altLang="en-US" sz="1200" dirty="0"/>
          </a:p>
        </p:txBody>
      </p: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E104F41D-A11D-265C-1E6B-7B63AD4E7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5849309" y="2290190"/>
            <a:ext cx="0" cy="29101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7">
            <a:extLst>
              <a:ext uri="{FF2B5EF4-FFF2-40B4-BE49-F238E27FC236}">
                <a16:creationId xmlns:a16="http://schemas.microsoft.com/office/drawing/2014/main" id="{8D85F536-4A48-A326-4749-22D6B2B11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849309" y="2858205"/>
            <a:ext cx="0" cy="32309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7">
            <a:extLst>
              <a:ext uri="{FF2B5EF4-FFF2-40B4-BE49-F238E27FC236}">
                <a16:creationId xmlns:a16="http://schemas.microsoft.com/office/drawing/2014/main" id="{A4789D1B-1039-45F9-FD86-74855F6A3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849309" y="3458294"/>
            <a:ext cx="0" cy="28351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7">
            <a:extLst>
              <a:ext uri="{FF2B5EF4-FFF2-40B4-BE49-F238E27FC236}">
                <a16:creationId xmlns:a16="http://schemas.microsoft.com/office/drawing/2014/main" id="{2B6F22D7-1E2E-9113-FE7F-5072D84C7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849309" y="4203475"/>
            <a:ext cx="0" cy="31444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DB758664-1E5B-E84B-BB41-BDBAED9295E2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7268410" y="2151691"/>
            <a:ext cx="890944" cy="10788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23DD54E1-D350-BB90-389B-4DB6D4983601}"/>
              </a:ext>
            </a:extLst>
          </p:cNvPr>
          <p:cNvCxnSpPr>
            <a:cxnSpLocks/>
            <a:stCxn id="33" idx="1"/>
            <a:endCxn id="8" idx="3"/>
          </p:cNvCxnSpPr>
          <p:nvPr/>
        </p:nvCxnSpPr>
        <p:spPr>
          <a:xfrm rot="10800000" flipV="1">
            <a:off x="2857070" y="2719706"/>
            <a:ext cx="1573139" cy="275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42A5A7D-0F2D-C594-1F3B-F0D8FD2F54D7}"/>
              </a:ext>
            </a:extLst>
          </p:cNvPr>
          <p:cNvCxnSpPr>
            <a:cxnSpLocks/>
            <a:stCxn id="36" idx="1"/>
            <a:endCxn id="8" idx="0"/>
          </p:cNvCxnSpPr>
          <p:nvPr/>
        </p:nvCxnSpPr>
        <p:spPr>
          <a:xfrm rot="10800000">
            <a:off x="2476070" y="2613907"/>
            <a:ext cx="1954139" cy="2042513"/>
          </a:xfrm>
          <a:prstGeom prst="bentConnector4">
            <a:avLst>
              <a:gd name="adj1" fmla="val 25666"/>
              <a:gd name="adj2" fmla="val 111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4934711E-F028-E712-F92C-BB746EC9184F}"/>
              </a:ext>
            </a:extLst>
          </p:cNvPr>
          <p:cNvCxnSpPr>
            <a:cxnSpLocks/>
            <a:stCxn id="35" idx="1"/>
            <a:endCxn id="6" idx="3"/>
          </p:cNvCxnSpPr>
          <p:nvPr/>
        </p:nvCxnSpPr>
        <p:spPr>
          <a:xfrm rot="10800000" flipV="1">
            <a:off x="2857070" y="3972642"/>
            <a:ext cx="1573139" cy="688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17">
            <a:extLst>
              <a:ext uri="{FF2B5EF4-FFF2-40B4-BE49-F238E27FC236}">
                <a16:creationId xmlns:a16="http://schemas.microsoft.com/office/drawing/2014/main" id="{8E443051-A3C0-ADC8-3EDD-F994CB300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1"/>
            <a:endCxn id="76" idx="3"/>
          </p:cNvCxnSpPr>
          <p:nvPr/>
        </p:nvCxnSpPr>
        <p:spPr>
          <a:xfrm flipH="1">
            <a:off x="1357058" y="4661284"/>
            <a:ext cx="738011" cy="580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50" descr="Email resource icon for the General Icons category.">
            <a:extLst>
              <a:ext uri="{FF2B5EF4-FFF2-40B4-BE49-F238E27FC236}">
                <a16:creationId xmlns:a16="http://schemas.microsoft.com/office/drawing/2014/main" id="{4229238F-A3B3-C143-0128-42B12FC02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8" y="4438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47">
            <a:extLst>
              <a:ext uri="{FF2B5EF4-FFF2-40B4-BE49-F238E27FC236}">
                <a16:creationId xmlns:a16="http://schemas.microsoft.com/office/drawing/2014/main" id="{08C387DB-D515-E385-420E-63995B30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45" y="4971558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B7EC9B4D-7A88-447E-F238-92559FD13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102" y="5074958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(Amazon SNS)</a:t>
            </a: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id="{6E129CD9-4289-1D34-5301-EF12D1D4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389" y="3406086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2A763C5B-52E3-7F72-E2B6-914B146B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0" y="17345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26">
            <a:extLst>
              <a:ext uri="{FF2B5EF4-FFF2-40B4-BE49-F238E27FC236}">
                <a16:creationId xmlns:a16="http://schemas.microsoft.com/office/drawing/2014/main" id="{8A060D26-39CE-B2D4-BEC2-81F9DA9F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057" y="1555264"/>
            <a:ext cx="811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88" name="TextBox 20">
            <a:extLst>
              <a:ext uri="{FF2B5EF4-FFF2-40B4-BE49-F238E27FC236}">
                <a16:creationId xmlns:a16="http://schemas.microsoft.com/office/drawing/2014/main" id="{55C83803-2A12-3C9E-2AB3-3E3F711E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181" y="170815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94B61780-1EED-16CC-D603-804FD85CB27D}"/>
              </a:ext>
            </a:extLst>
          </p:cNvPr>
          <p:cNvCxnSpPr>
            <a:cxnSpLocks/>
          </p:cNvCxnSpPr>
          <p:nvPr/>
        </p:nvCxnSpPr>
        <p:spPr>
          <a:xfrm>
            <a:off x="4300291" y="1953816"/>
            <a:ext cx="0" cy="3156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FD414-648F-93F5-FA07-DEB03F3D27F6}"/>
              </a:ext>
            </a:extLst>
          </p:cNvPr>
          <p:cNvSpPr txBox="1"/>
          <p:nvPr/>
        </p:nvSpPr>
        <p:spPr>
          <a:xfrm>
            <a:off x="8423129" y="5059361"/>
            <a:ext cx="338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서울특별시</a:t>
            </a:r>
            <a:r>
              <a:rPr kumimoji="1" lang="ko-KR" altLang="en-US" sz="1200" dirty="0"/>
              <a:t> 청년안심주택 모집 공고 웹페이지</a:t>
            </a:r>
            <a:endParaRPr kumimoji="1" lang="ko-Kore-KR" altLang="en-US" sz="1200" dirty="0"/>
          </a:p>
          <a:p>
            <a:pPr algn="ctr"/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136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주승우</dc:creator>
  <cp:lastModifiedBy>주승우</cp:lastModifiedBy>
  <cp:revision>1</cp:revision>
  <dcterms:created xsi:type="dcterms:W3CDTF">2024-06-29T16:45:23Z</dcterms:created>
  <dcterms:modified xsi:type="dcterms:W3CDTF">2024-06-29T17:29:26Z</dcterms:modified>
</cp:coreProperties>
</file>