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heme/theme1.xml" ContentType="application/vnd.openxmlformats-officedocument.theme+xml"/>
  <Override PartName="/ppt/theme/theme2.xml" ContentType="application/vnd.openxmlformats-officedocument.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9" r:id="rId3"/>
  </p:sldMasterIdLst>
  <p:notesMasterIdLst>
    <p:notesMasterId r:id="rId4"/>
  </p:notesMasterIdLst>
  <p:sldIdLst>
    <p:sldId id="256" r:id="rId5"/>
  </p:sldIdLst>
  <p:sldSz cy="5143500" cx="9144000"/>
  <p:notesSz cx="51435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 name="Shape 11"/>
        <p:cNvGrpSpPr/>
        <p:nvPr/>
      </p:nvGrpSpPr>
      <p:grpSpPr>
        <a:xfrm>
          <a:off x="0" y="0"/>
          <a:ext cx="0" cy="0"/>
          <a:chOff x="0" y="0"/>
          <a:chExt cx="0" cy="0"/>
        </a:xfrm>
      </p:grpSpPr>
      <p:sp>
        <p:nvSpPr>
          <p:cNvPr id="12" name="Google Shape;1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 name="Google Shape;1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 name="Google Shape;1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10" name="Shape 1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jpg"/><Relationship Id="rId6" Type="http://schemas.openxmlformats.org/officeDocument/2006/relationships/image" Target="../media/image4.jpg"/><Relationship Id="rId7"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C"/>
        </a:solidFill>
      </p:bgPr>
    </p:bg>
    <p:spTree>
      <p:nvGrpSpPr>
        <p:cNvPr id="15" name="Shape 15"/>
        <p:cNvGrpSpPr/>
        <p:nvPr/>
      </p:nvGrpSpPr>
      <p:grpSpPr>
        <a:xfrm>
          <a:off x="0" y="0"/>
          <a:ext cx="0" cy="0"/>
          <a:chOff x="0" y="0"/>
          <a:chExt cx="0" cy="0"/>
        </a:xfrm>
      </p:grpSpPr>
      <p:pic>
        <p:nvPicPr>
          <p:cNvPr id="77" name="Picture 76" descr="image.jpg"/>
          <p:cNvPicPr>
            <a:picLocks noChangeAspect="1"/>
          </p:cNvPicPr>
          <p:nvPr/>
        </p:nvPicPr>
        <p:blipFill>
          <a:blip r:embed="rId7"/>
          <a:stretch>
            <a:fillRect/>
          </a:stretch>
        </p:blipFill>
        <p:spPr>
          <a:xfrm>
            <a:off x="6536838" y="3307424"/>
            <a:ext cx="2364351" cy="1480034"/>
          </a:xfrm>
          <a:prstGeom prst="rect">
            <a:avLst/>
          </a:prstGeom>
        </p:spPr>
      </p:pic>
      <p:pic>
        <p:nvPicPr>
          <p:cNvPr id="76" name="Picture 75" descr="image.jpg"/>
          <p:cNvPicPr>
            <a:picLocks noChangeAspect="1"/>
          </p:cNvPicPr>
          <p:nvPr/>
        </p:nvPicPr>
        <p:blipFill>
          <a:blip r:embed="rId6"/>
          <a:stretch>
            <a:fillRect/>
          </a:stretch>
        </p:blipFill>
        <p:spPr>
          <a:xfrm>
            <a:off x="4139153" y="3307424"/>
            <a:ext cx="2364351" cy="1480034"/>
          </a:xfrm>
          <a:prstGeom prst="rect">
            <a:avLst/>
          </a:prstGeom>
        </p:spPr>
      </p:pic>
      <p:pic>
        <p:nvPicPr>
          <p:cNvPr id="75" name="Picture 74" descr="image.jpg"/>
          <p:cNvPicPr>
            <a:picLocks noChangeAspect="1"/>
          </p:cNvPicPr>
          <p:nvPr/>
        </p:nvPicPr>
        <p:blipFill>
          <a:blip r:embed="rId5"/>
          <a:stretch>
            <a:fillRect/>
          </a:stretch>
        </p:blipFill>
        <p:spPr>
          <a:xfrm>
            <a:off x="4141287" y="753419"/>
            <a:ext cx="4759902" cy="2523626"/>
          </a:xfrm>
          <a:prstGeom prst="rect">
            <a:avLst/>
          </a:prstGeom>
        </p:spPr>
      </p:pic>
      <p:pic>
        <p:nvPicPr>
          <p:cNvPr descr="https://pitch-assets-ccb95893-de3f-4266-973c-20049231b248.s3.eu-west-1.amazonaws.com/68f049f5-8ca2-4a5b-820a-fd3c81106d3c?pitch-bytes=53464&amp;pitch-content-type=image%2Fpng" id="16" name="Google Shape;16;p3"/>
          <p:cNvPicPr preferRelativeResize="0"/>
          <p:nvPr/>
        </p:nvPicPr>
        <p:blipFill rotWithShape="1">
          <a:blip r:embed="rId3">
            <a:alphaModFix/>
          </a:blip>
          <a:srcRect b="0" l="0" r="0" t="0"/>
          <a:stretch/>
        </p:blipFill>
        <p:spPr>
          <a:xfrm>
            <a:off x="7794410" y="-158375"/>
            <a:ext cx="1106171" cy="1106171"/>
          </a:xfrm>
          <a:prstGeom prst="rect">
            <a:avLst/>
          </a:prstGeom>
          <a:noFill/>
          <a:ln>
            <a:noFill/>
          </a:ln>
        </p:spPr>
      </p:pic>
      <p:sp>
        <p:nvSpPr>
          <p:cNvPr id="20" name="Google Shape;20;p3"/>
          <p:cNvSpPr/>
          <p:nvPr/>
        </p:nvSpPr>
        <p:spPr>
          <a:xfrm>
            <a:off x="314443" y="64378"/>
            <a:ext cx="8229600" cy="553343"/>
          </a:xfrm>
          <a:prstGeom prst="rect">
            <a:avLst/>
          </a:prstGeom>
          <a:noFill/>
          <a:ln>
            <a:noFill/>
          </a:ln>
        </p:spPr>
        <p:txBody>
          <a:bodyPr anchorCtr="0" anchor="t" bIns="0" lIns="0" spcFirstLastPara="1" rIns="0" wrap="square" tIns="0">
            <a:noAutofit/>
          </a:bodyPr>
          <a:lstStyle/>
          <a:p>
            <a:pPr indent="0" lvl="0" marL="0" marR="0" rtl="0" algn="l">
              <a:lnSpc>
                <a:spcPct val="270000"/>
              </a:lnSpc>
              <a:spcBef>
                <a:spcPts val="0"/>
              </a:spcBef>
              <a:spcAft>
                <a:spcPts val="0"/>
              </a:spcAft>
              <a:buClr>
                <a:srgbClr val="000000"/>
              </a:buClr>
              <a:buSzPts val="3600"/>
              <a:buFont typeface="Arial"/>
              <a:buNone/>
            </a:pPr>
            <a:r>
              <a:t>CMS Family - Passenger Vehicles</a:t>
            </a:r>
            <a:endParaRPr b="0" i="0" sz="3600" u="none" cap="none" strike="noStrike">
              <a:solidFill>
                <a:schemeClr val="dk1"/>
              </a:solidFill>
              <a:latin typeface="Calibri"/>
              <a:ea typeface="Calibri"/>
              <a:cs typeface="Calibri"/>
              <a:sym typeface="Calibri"/>
            </a:endParaRPr>
          </a:p>
        </p:txBody>
      </p:sp>
      <p:sp>
        <p:nvSpPr>
          <p:cNvPr id="21" name="Google Shape;21;p3"/>
          <p:cNvSpPr/>
          <p:nvPr/>
        </p:nvSpPr>
        <p:spPr>
          <a:xfrm>
            <a:off x="319346" y="848474"/>
            <a:ext cx="3657600" cy="291331"/>
          </a:xfrm>
          <a:prstGeom prst="rect">
            <a:avLst/>
          </a:prstGeom>
          <a:noFill/>
          <a:ln>
            <a:noFill/>
          </a:ln>
        </p:spPr>
        <p:txBody>
          <a:bodyPr anchorCtr="0" anchor="t" bIns="0" lIns="0" spcFirstLastPara="1" rIns="0" wrap="square" tIns="0">
            <a:noAutofit/>
          </a:bodyPr>
          <a:lstStyle/>
          <a:p>
            <a:pPr indent="0" lvl="0" marL="0" marR="0" rtl="0" algn="l">
              <a:lnSpc>
                <a:spcPct val="102857"/>
              </a:lnSpc>
              <a:spcBef>
                <a:spcPts val="0"/>
              </a:spcBef>
              <a:spcAft>
                <a:spcPts val="0"/>
              </a:spcAft>
              <a:buClr>
                <a:srgbClr val="000000"/>
              </a:buClr>
              <a:buSzPts val="1200"/>
              <a:buFont typeface="Arial"/>
              <a:buNone/>
            </a:pPr>
            <a:r>
              <a:rPr sz="800"/>
              <a:t>Different regions/customers/needs require flexible and cost-efficient solutions. Motherson's CMS product family for passenger vehicles enables customers to reuse Motherson experience, competence and components. Products ranging from entry level CMS to high level CMS incl. ADAS features.</a:t>
            </a:r>
            <a:endParaRPr b="0" i="0" sz="1200" u="none" cap="none" strike="noStrike">
              <a:solidFill>
                <a:schemeClr val="dk1"/>
              </a:solidFill>
              <a:latin typeface="Calibri"/>
              <a:ea typeface="Calibri"/>
              <a:cs typeface="Calibri"/>
              <a:sym typeface="Calibri"/>
            </a:endParaRPr>
          </a:p>
        </p:txBody>
      </p:sp>
      <p:sp>
        <p:nvSpPr>
          <p:cNvPr id="22" name="Google Shape;22;p3"/>
          <p:cNvSpPr/>
          <p:nvPr/>
        </p:nvSpPr>
        <p:spPr>
          <a:xfrm>
            <a:off x="321006" y="3489863"/>
            <a:ext cx="1828800" cy="582600"/>
          </a:xfrm>
          <a:prstGeom prst="rect">
            <a:avLst/>
          </a:prstGeom>
          <a:noFill/>
          <a:ln>
            <a:noFill/>
          </a:ln>
        </p:spPr>
        <p:txBody>
          <a:bodyPr anchorCtr="0" anchor="t" bIns="0" lIns="0" spcFirstLastPara="1" rIns="0" wrap="square" tIns="0">
            <a:noAutofit/>
          </a:bodyPr>
          <a:lstStyle/>
          <a:p>
            <a:pPr indent="0" lvl="0" marL="0" marR="0" rtl="0" algn="l">
              <a:lnSpc>
                <a:spcPct val="102857"/>
              </a:lnSpc>
              <a:spcBef>
                <a:spcPts val="0"/>
              </a:spcBef>
              <a:spcAft>
                <a:spcPts val="0"/>
              </a:spcAft>
              <a:buClr>
                <a:srgbClr val="000000"/>
              </a:buClr>
              <a:buSzPts val="1200"/>
              <a:buFont typeface="Arial"/>
              <a:buNone/>
              <a:defRPr sz="700"/>
            </a:pPr>
            <a:r>
              <a:t>• Best in class image quality in all conditions</a:t>
            </a:r>
            <a:endParaRPr b="0" i="0" sz="1200" u="none" cap="none" strike="noStrike">
              <a:solidFill>
                <a:schemeClr val="dk1"/>
              </a:solidFill>
              <a:latin typeface="Calibri"/>
              <a:ea typeface="Calibri"/>
              <a:cs typeface="Calibri"/>
              <a:sym typeface="Calibri"/>
            </a:endParaRPr>
          </a:p>
          <a:p>
            <a:pPr algn="l">
              <a:defRPr sz="700"/>
            </a:pPr>
            <a:r>
              <a:t>• Bright day &amp; dark night, Rain, snow</a:t>
            </a:r>
          </a:p>
          <a:p>
            <a:pPr algn="l">
              <a:defRPr sz="700"/>
            </a:pPr>
            <a:r>
              <a:t>• Multiple products (BASE – HIGH)</a:t>
            </a:r>
          </a:p>
          <a:p>
            <a:pPr algn="l">
              <a:defRPr sz="700"/>
            </a:pPr>
            <a:r>
              <a:t>• Different cost levels (Entry – high)</a:t>
            </a:r>
          </a:p>
          <a:p>
            <a:pPr algn="l">
              <a:defRPr sz="700"/>
            </a:pPr>
            <a:r>
              <a:t>• Supporting BSD, LDW</a:t>
            </a:r>
          </a:p>
          <a:p>
            <a:pPr algn="l">
              <a:defRPr sz="700"/>
            </a:pPr>
            <a:r>
              <a:t>• Customer design language fully supported</a:t>
            </a:r>
          </a:p>
        </p:txBody>
      </p:sp>
      <p:sp>
        <p:nvSpPr>
          <p:cNvPr id="23" name="Google Shape;23;p3"/>
          <p:cNvSpPr/>
          <p:nvPr/>
        </p:nvSpPr>
        <p:spPr>
          <a:xfrm>
            <a:off x="2213644" y="3496353"/>
            <a:ext cx="1763400" cy="97200"/>
          </a:xfrm>
          <a:prstGeom prst="rect">
            <a:avLst/>
          </a:prstGeom>
          <a:noFill/>
          <a:ln>
            <a:noFill/>
          </a:ln>
        </p:spPr>
        <p:txBody>
          <a:bodyPr anchorCtr="0" anchor="t" bIns="0" lIns="0" spcFirstLastPara="1" rIns="0" wrap="square" tIns="0">
            <a:noAutofit/>
          </a:bodyPr>
          <a:lstStyle/>
          <a:p>
            <a:pPr indent="0" lvl="0" marL="0" marR="0" rtl="0" algn="l">
              <a:lnSpc>
                <a:spcPct val="102857"/>
              </a:lnSpc>
              <a:spcBef>
                <a:spcPts val="0"/>
              </a:spcBef>
              <a:spcAft>
                <a:spcPts val="0"/>
              </a:spcAft>
              <a:buClr>
                <a:srgbClr val="000000"/>
              </a:buClr>
              <a:buSzPts val="1200"/>
              <a:buFont typeface="Arial"/>
              <a:buNone/>
            </a:pPr>
            <a:r>
              <a:rPr sz="700"/>
              <a:t>Global &amp; regional homologation 
Customer certification
All components verified by Motherson</a:t>
            </a:r>
            <a:endParaRPr b="0" i="0" sz="1200" u="none" cap="none" strike="noStrike">
              <a:solidFill>
                <a:schemeClr val="dk1"/>
              </a:solidFill>
              <a:latin typeface="Calibri"/>
              <a:ea typeface="Calibri"/>
              <a:cs typeface="Calibri"/>
              <a:sym typeface="Calibri"/>
            </a:endParaRPr>
          </a:p>
        </p:txBody>
      </p:sp>
      <p:sp>
        <p:nvSpPr>
          <p:cNvPr id="24" name="Google Shape;24;p3"/>
          <p:cNvSpPr/>
          <p:nvPr/>
        </p:nvSpPr>
        <p:spPr>
          <a:xfrm>
            <a:off x="2213656" y="4021127"/>
            <a:ext cx="1828800" cy="97200"/>
          </a:xfrm>
          <a:prstGeom prst="rect">
            <a:avLst/>
          </a:prstGeom>
          <a:noFill/>
          <a:ln>
            <a:noFill/>
          </a:ln>
        </p:spPr>
        <p:txBody>
          <a:bodyPr anchorCtr="0" anchor="t" bIns="0" lIns="0" spcFirstLastPara="1" rIns="0" wrap="square" tIns="0">
            <a:noAutofit/>
          </a:bodyPr>
          <a:lstStyle/>
          <a:p>
            <a:pPr indent="0" lvl="0" marL="0" marR="0" rtl="0" algn="l">
              <a:lnSpc>
                <a:spcPct val="102857"/>
              </a:lnSpc>
              <a:spcBef>
                <a:spcPts val="0"/>
              </a:spcBef>
              <a:spcAft>
                <a:spcPts val="0"/>
              </a:spcAft>
              <a:buClr>
                <a:srgbClr val="000000"/>
              </a:buClr>
              <a:buSzPts val="1200"/>
              <a:buFont typeface="Arial"/>
              <a:buNone/>
            </a:pPr>
            <a:r>
              <a:rPr sz="700"/>
              <a:t>No IP restrictions worldwide except USA</a:t>
            </a:r>
            <a:endParaRPr b="0" i="0" sz="1200" u="none" cap="none" strike="noStrike">
              <a:solidFill>
                <a:schemeClr val="dk1"/>
              </a:solidFill>
              <a:latin typeface="Calibri"/>
              <a:ea typeface="Calibri"/>
              <a:cs typeface="Calibri"/>
              <a:sym typeface="Calibri"/>
            </a:endParaRPr>
          </a:p>
        </p:txBody>
      </p:sp>
      <p:sp>
        <p:nvSpPr>
          <p:cNvPr id="25" name="Google Shape;25;p3"/>
          <p:cNvSpPr/>
          <p:nvPr/>
        </p:nvSpPr>
        <p:spPr>
          <a:xfrm>
            <a:off x="316758" y="1525085"/>
            <a:ext cx="1332138" cy="356393"/>
          </a:xfrm>
          <a:prstGeom prst="roundRect">
            <a:avLst>
              <a:gd fmla="val -256571" name="adj"/>
            </a:avLst>
          </a:prstGeom>
          <a:solidFill>
            <a:srgbClr val="ECECEC"/>
          </a:solidFill>
          <a:ln>
            <a:noFill/>
          </a:ln>
        </p:spPr>
        <p:txBody>
          <a:bodyPr anchorCtr="0" anchor="ctr" bIns="42050" lIns="74000" spcFirstLastPara="1" rIns="74000" wrap="square" tIns="42050">
            <a:noAutofit/>
          </a:bodyPr>
          <a:lstStyle/>
          <a:p>
            <a:pPr indent="0" lvl="0" marL="0" marR="0" rtl="0" algn="l">
              <a:lnSpc>
                <a:spcPct val="160000"/>
              </a:lnSpc>
              <a:spcBef>
                <a:spcPts val="0"/>
              </a:spcBef>
              <a:spcAft>
                <a:spcPts val="0"/>
              </a:spcAft>
              <a:buClr>
                <a:srgbClr val="000000"/>
              </a:buClr>
              <a:buSzPts val="1200"/>
              <a:buFont typeface="Arial"/>
              <a:buNone/>
            </a:pPr>
            <a:r>
              <a:rPr sz="630"/>
              <a:t>Size reduction</a:t>
            </a:r>
            <a:endParaRPr b="0" i="0" sz="1200" u="none" cap="none" strike="noStrike">
              <a:solidFill>
                <a:schemeClr val="dk1"/>
              </a:solidFill>
              <a:latin typeface="Calibri"/>
              <a:ea typeface="Calibri"/>
              <a:cs typeface="Calibri"/>
              <a:sym typeface="Calibri"/>
            </a:endParaRPr>
          </a:p>
        </p:txBody>
      </p:sp>
      <p:sp>
        <p:nvSpPr>
          <p:cNvPr id="26" name="Google Shape;26;p3"/>
          <p:cNvSpPr/>
          <p:nvPr/>
        </p:nvSpPr>
        <p:spPr>
          <a:xfrm>
            <a:off x="1657314" y="1525085"/>
            <a:ext cx="2342903" cy="356393"/>
          </a:xfrm>
          <a:prstGeom prst="roundRect">
            <a:avLst>
              <a:gd fmla="val -256571" name="adj"/>
            </a:avLst>
          </a:prstGeom>
          <a:solidFill>
            <a:srgbClr val="ECECEC"/>
          </a:solidFill>
          <a:ln>
            <a:noFill/>
          </a:ln>
        </p:spPr>
        <p:txBody>
          <a:bodyPr anchorCtr="0" anchor="ctr" bIns="42050" lIns="130150" spcFirstLastPara="1" rIns="130150" wrap="square" tIns="42050">
            <a:noAutofit/>
          </a:bodyPr>
          <a:lstStyle/>
          <a:p>
            <a:pPr indent="0" lvl="0" marL="0" marR="0" rtl="0" algn="l">
              <a:lnSpc>
                <a:spcPct val="160000"/>
              </a:lnSpc>
              <a:spcBef>
                <a:spcPts val="0"/>
              </a:spcBef>
              <a:spcAft>
                <a:spcPts val="0"/>
              </a:spcAft>
              <a:buClr>
                <a:srgbClr val="000000"/>
              </a:buClr>
              <a:buSzPts val="1200"/>
              <a:buFont typeface="Arial"/>
              <a:buNone/>
            </a:pPr>
            <a:r>
              <a:rPr sz="630"/>
              <a:t>Up to 80% smaller exterior components with significant better direct view</a:t>
            </a:r>
            <a:endParaRPr b="0" i="0" sz="1200" u="none" cap="none" strike="noStrike">
              <a:solidFill>
                <a:schemeClr val="dk1"/>
              </a:solidFill>
              <a:latin typeface="Calibri"/>
              <a:ea typeface="Calibri"/>
              <a:cs typeface="Calibri"/>
              <a:sym typeface="Calibri"/>
            </a:endParaRPr>
          </a:p>
        </p:txBody>
      </p:sp>
      <p:sp>
        <p:nvSpPr>
          <p:cNvPr id="27" name="Google Shape;27;p3"/>
          <p:cNvSpPr/>
          <p:nvPr/>
        </p:nvSpPr>
        <p:spPr>
          <a:xfrm>
            <a:off x="314625" y="1890553"/>
            <a:ext cx="1332000" cy="356400"/>
          </a:xfrm>
          <a:prstGeom prst="roundRect">
            <a:avLst>
              <a:gd fmla="val -256571" name="adj"/>
            </a:avLst>
          </a:prstGeom>
          <a:solidFill>
            <a:srgbClr val="ECECEC"/>
          </a:solidFill>
          <a:ln>
            <a:noFill/>
          </a:ln>
        </p:spPr>
        <p:txBody>
          <a:bodyPr anchorCtr="0" anchor="ctr" bIns="42050" lIns="74000" spcFirstLastPara="1" rIns="74000" wrap="square" tIns="42050">
            <a:noAutofit/>
          </a:bodyPr>
          <a:lstStyle/>
          <a:p>
            <a:pPr indent="0" lvl="0" marL="0" marR="0" rtl="0" algn="l">
              <a:lnSpc>
                <a:spcPct val="160000"/>
              </a:lnSpc>
              <a:spcBef>
                <a:spcPts val="0"/>
              </a:spcBef>
              <a:spcAft>
                <a:spcPts val="0"/>
              </a:spcAft>
              <a:buClr>
                <a:srgbClr val="000000"/>
              </a:buClr>
              <a:buSzPts val="1200"/>
              <a:buFont typeface="Arial"/>
              <a:buNone/>
            </a:pPr>
            <a:r>
              <a:rPr sz="630"/>
              <a:t>Cost reduction</a:t>
            </a:r>
            <a:endParaRPr b="0" i="0" sz="1200" u="none" cap="none" strike="noStrike">
              <a:solidFill>
                <a:schemeClr val="dk1"/>
              </a:solidFill>
              <a:latin typeface="Calibri"/>
              <a:ea typeface="Calibri"/>
              <a:cs typeface="Calibri"/>
              <a:sym typeface="Calibri"/>
            </a:endParaRPr>
          </a:p>
        </p:txBody>
      </p:sp>
      <p:sp>
        <p:nvSpPr>
          <p:cNvPr id="28" name="Google Shape;28;p3"/>
          <p:cNvSpPr/>
          <p:nvPr/>
        </p:nvSpPr>
        <p:spPr>
          <a:xfrm>
            <a:off x="1655180" y="1890553"/>
            <a:ext cx="2343000" cy="356400"/>
          </a:xfrm>
          <a:prstGeom prst="roundRect">
            <a:avLst>
              <a:gd fmla="val -256571" name="adj"/>
            </a:avLst>
          </a:prstGeom>
          <a:solidFill>
            <a:srgbClr val="ECECEC"/>
          </a:solidFill>
          <a:ln>
            <a:noFill/>
          </a:ln>
        </p:spPr>
        <p:txBody>
          <a:bodyPr anchorCtr="0" anchor="ctr" bIns="42050" lIns="130150" spcFirstLastPara="1" rIns="130150" wrap="square" tIns="42050">
            <a:noAutofit/>
          </a:bodyPr>
          <a:lstStyle/>
          <a:p>
            <a:pPr indent="0" lvl="0" marL="0" marR="0" rtl="0" algn="l">
              <a:lnSpc>
                <a:spcPct val="160000"/>
              </a:lnSpc>
              <a:spcBef>
                <a:spcPts val="0"/>
              </a:spcBef>
              <a:spcAft>
                <a:spcPts val="0"/>
              </a:spcAft>
              <a:buClr>
                <a:srgbClr val="000000"/>
              </a:buClr>
              <a:buSzPts val="1200"/>
              <a:buFont typeface="Arial"/>
              <a:buNone/>
            </a:pPr>
            <a:r>
              <a:rPr sz="630"/>
              <a:t>Providing “design to cost” ready to go solutions and match customer needs</a:t>
            </a:r>
            <a:endParaRPr b="0" i="0" sz="1200" u="none" cap="none" strike="noStrike">
              <a:solidFill>
                <a:schemeClr val="dk1"/>
              </a:solidFill>
              <a:latin typeface="Calibri"/>
              <a:ea typeface="Calibri"/>
              <a:cs typeface="Calibri"/>
              <a:sym typeface="Calibri"/>
            </a:endParaRPr>
          </a:p>
        </p:txBody>
      </p:sp>
      <p:sp>
        <p:nvSpPr>
          <p:cNvPr id="29" name="Google Shape;29;p3"/>
          <p:cNvSpPr/>
          <p:nvPr/>
        </p:nvSpPr>
        <p:spPr>
          <a:xfrm>
            <a:off x="312491" y="2255881"/>
            <a:ext cx="1332000" cy="356400"/>
          </a:xfrm>
          <a:prstGeom prst="roundRect">
            <a:avLst>
              <a:gd fmla="val -256571" name="adj"/>
            </a:avLst>
          </a:prstGeom>
          <a:solidFill>
            <a:srgbClr val="ECECEC"/>
          </a:solidFill>
          <a:ln>
            <a:noFill/>
          </a:ln>
        </p:spPr>
        <p:txBody>
          <a:bodyPr anchorCtr="0" anchor="ctr" bIns="42050" lIns="74000" spcFirstLastPara="1" rIns="74000" wrap="square" tIns="42050">
            <a:noAutofit/>
          </a:bodyPr>
          <a:lstStyle/>
          <a:p>
            <a:pPr indent="0" lvl="0" marL="0" marR="0" rtl="0" algn="l">
              <a:lnSpc>
                <a:spcPct val="160000"/>
              </a:lnSpc>
              <a:spcBef>
                <a:spcPts val="0"/>
              </a:spcBef>
              <a:spcAft>
                <a:spcPts val="0"/>
              </a:spcAft>
              <a:buClr>
                <a:srgbClr val="000000"/>
              </a:buClr>
              <a:buSzPts val="1200"/>
              <a:buFont typeface="Arial"/>
              <a:buNone/>
            </a:pPr>
            <a:r>
              <a:rPr sz="630"/>
              <a:t>System integration</a:t>
            </a:r>
            <a:endParaRPr b="0" i="0" sz="1200" u="none" cap="none" strike="noStrike">
              <a:solidFill>
                <a:schemeClr val="dk1"/>
              </a:solidFill>
              <a:latin typeface="Calibri"/>
              <a:ea typeface="Calibri"/>
              <a:cs typeface="Calibri"/>
              <a:sym typeface="Calibri"/>
            </a:endParaRPr>
          </a:p>
        </p:txBody>
      </p:sp>
      <p:sp>
        <p:nvSpPr>
          <p:cNvPr id="30" name="Google Shape;30;p3"/>
          <p:cNvSpPr/>
          <p:nvPr/>
        </p:nvSpPr>
        <p:spPr>
          <a:xfrm>
            <a:off x="1653046" y="2255881"/>
            <a:ext cx="2343000" cy="356400"/>
          </a:xfrm>
          <a:prstGeom prst="roundRect">
            <a:avLst>
              <a:gd fmla="val -256571" name="adj"/>
            </a:avLst>
          </a:prstGeom>
          <a:solidFill>
            <a:srgbClr val="ECECEC"/>
          </a:solidFill>
          <a:ln>
            <a:noFill/>
          </a:ln>
        </p:spPr>
        <p:txBody>
          <a:bodyPr anchorCtr="0" anchor="ctr" bIns="42050" lIns="130150" spcFirstLastPara="1" rIns="130150" wrap="square" tIns="42050">
            <a:noAutofit/>
          </a:bodyPr>
          <a:lstStyle/>
          <a:p>
            <a:pPr indent="0" lvl="0" marL="0" marR="0" rtl="0" algn="l">
              <a:lnSpc>
                <a:spcPct val="160000"/>
              </a:lnSpc>
              <a:spcBef>
                <a:spcPts val="0"/>
              </a:spcBef>
              <a:spcAft>
                <a:spcPts val="0"/>
              </a:spcAft>
              <a:buClr>
                <a:srgbClr val="000000"/>
              </a:buClr>
              <a:buSzPts val="1200"/>
              <a:buFont typeface="Arial"/>
              <a:buNone/>
            </a:pPr>
            <a:r>
              <a:rPr sz="630"/>
              <a:t>Typology meets cross vehicle integration requirements.</a:t>
            </a:r>
            <a:endParaRPr b="0" i="0" sz="1200" u="none" cap="none" strike="noStrike">
              <a:solidFill>
                <a:schemeClr val="dk1"/>
              </a:solidFill>
              <a:latin typeface="Calibri"/>
              <a:ea typeface="Calibri"/>
              <a:cs typeface="Calibri"/>
              <a:sym typeface="Calibri"/>
            </a:endParaRPr>
          </a:p>
        </p:txBody>
      </p:sp>
      <p:sp>
        <p:nvSpPr>
          <p:cNvPr id="31" name="Google Shape;31;p3"/>
          <p:cNvSpPr/>
          <p:nvPr/>
        </p:nvSpPr>
        <p:spPr>
          <a:xfrm>
            <a:off x="402701" y="1654002"/>
            <a:ext cx="914400" cy="97110"/>
          </a:xfrm>
          <a:prstGeom prst="rect">
            <a:avLst/>
          </a:prstGeom>
          <a:noFill/>
          <a:ln>
            <a:noFill/>
          </a:ln>
        </p:spPr>
        <p:txBody>
          <a:bodyPr anchorCtr="0" anchor="t" bIns="0" lIns="0" spcFirstLastPara="1" rIns="0" wrap="square" tIns="0">
            <a:noAutofit/>
          </a:bodyPr>
          <a:lstStyle/>
          <a:p>
            <a:pPr indent="0" lvl="0" marL="0" marR="0" rtl="0" algn="l">
              <a:lnSpc>
                <a:spcPct val="102857"/>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sp>
        <p:nvSpPr>
          <p:cNvPr id="32" name="Google Shape;32;p3"/>
          <p:cNvSpPr/>
          <p:nvPr/>
        </p:nvSpPr>
        <p:spPr>
          <a:xfrm>
            <a:off x="402701" y="2021745"/>
            <a:ext cx="1828800" cy="97200"/>
          </a:xfrm>
          <a:prstGeom prst="rect">
            <a:avLst/>
          </a:prstGeom>
          <a:noFill/>
          <a:ln>
            <a:noFill/>
          </a:ln>
        </p:spPr>
        <p:txBody>
          <a:bodyPr anchorCtr="0" anchor="t" bIns="0" lIns="0" spcFirstLastPara="1" rIns="0" wrap="square" tIns="0">
            <a:noAutofit/>
          </a:bodyPr>
          <a:lstStyle/>
          <a:p>
            <a:pPr indent="0" lvl="0" marL="0" marR="0" rtl="0" algn="l">
              <a:lnSpc>
                <a:spcPct val="102857"/>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sp>
        <p:nvSpPr>
          <p:cNvPr id="33" name="Google Shape;33;p3"/>
          <p:cNvSpPr/>
          <p:nvPr/>
        </p:nvSpPr>
        <p:spPr>
          <a:xfrm>
            <a:off x="402701" y="2385188"/>
            <a:ext cx="914400" cy="97200"/>
          </a:xfrm>
          <a:prstGeom prst="rect">
            <a:avLst/>
          </a:prstGeom>
          <a:noFill/>
          <a:ln>
            <a:noFill/>
          </a:ln>
        </p:spPr>
        <p:txBody>
          <a:bodyPr anchorCtr="0" anchor="t" bIns="0" lIns="0" spcFirstLastPara="1" rIns="0" wrap="square" tIns="0">
            <a:noAutofit/>
          </a:bodyPr>
          <a:lstStyle/>
          <a:p>
            <a:pPr indent="0" lvl="0" marL="0" marR="0" rtl="0" algn="l">
              <a:lnSpc>
                <a:spcPct val="102857"/>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sp>
        <p:nvSpPr>
          <p:cNvPr id="34" name="Google Shape;34;p3"/>
          <p:cNvSpPr/>
          <p:nvPr/>
        </p:nvSpPr>
        <p:spPr>
          <a:xfrm>
            <a:off x="1692254" y="1604969"/>
            <a:ext cx="2743200" cy="194221"/>
          </a:xfrm>
          <a:prstGeom prst="rect">
            <a:avLst/>
          </a:prstGeom>
          <a:noFill/>
          <a:ln>
            <a:noFill/>
          </a:ln>
        </p:spPr>
        <p:txBody>
          <a:bodyPr anchorCtr="0" anchor="t" bIns="0" lIns="0" spcFirstLastPara="1" rIns="0" wrap="square" tIns="0">
            <a:noAutofit/>
          </a:bodyPr>
          <a:lstStyle/>
          <a:p>
            <a:pPr indent="0" lvl="0" marL="0" marR="0" rtl="0" algn="l">
              <a:lnSpc>
                <a:spcPct val="102857"/>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sp>
        <p:nvSpPr>
          <p:cNvPr id="35" name="Google Shape;35;p3"/>
          <p:cNvSpPr/>
          <p:nvPr/>
        </p:nvSpPr>
        <p:spPr>
          <a:xfrm>
            <a:off x="1692254" y="2023956"/>
            <a:ext cx="1828800" cy="97200"/>
          </a:xfrm>
          <a:prstGeom prst="rect">
            <a:avLst/>
          </a:prstGeom>
          <a:noFill/>
          <a:ln>
            <a:noFill/>
          </a:ln>
        </p:spPr>
        <p:txBody>
          <a:bodyPr anchorCtr="0" anchor="t" bIns="0" lIns="0" spcFirstLastPara="1" rIns="0" wrap="square" tIns="0">
            <a:noAutofit/>
          </a:bodyPr>
          <a:lstStyle/>
          <a:p>
            <a:pPr indent="0" lvl="0" marL="0" marR="0" rtl="0" algn="l">
              <a:lnSpc>
                <a:spcPct val="102857"/>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sp>
        <p:nvSpPr>
          <p:cNvPr id="36" name="Google Shape;36;p3"/>
          <p:cNvSpPr/>
          <p:nvPr/>
        </p:nvSpPr>
        <p:spPr>
          <a:xfrm>
            <a:off x="1692254" y="2386796"/>
            <a:ext cx="2743200" cy="97200"/>
          </a:xfrm>
          <a:prstGeom prst="rect">
            <a:avLst/>
          </a:prstGeom>
          <a:noFill/>
          <a:ln>
            <a:noFill/>
          </a:ln>
        </p:spPr>
        <p:txBody>
          <a:bodyPr anchorCtr="0" anchor="t" bIns="0" lIns="0" spcFirstLastPara="1" rIns="0" wrap="square" tIns="0">
            <a:noAutofit/>
          </a:bodyPr>
          <a:lstStyle/>
          <a:p>
            <a:pPr indent="0" lvl="0" marL="0" marR="0" rtl="0" algn="l">
              <a:lnSpc>
                <a:spcPct val="102857"/>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sp>
        <p:nvSpPr>
          <p:cNvPr id="37" name="Google Shape;37;p3"/>
          <p:cNvSpPr/>
          <p:nvPr/>
        </p:nvSpPr>
        <p:spPr>
          <a:xfrm>
            <a:off x="314443" y="4863768"/>
            <a:ext cx="1828800" cy="194221"/>
          </a:xfrm>
          <a:prstGeom prst="rect">
            <a:avLst/>
          </a:prstGeom>
          <a:noFill/>
          <a:ln>
            <a:noFill/>
          </a:ln>
        </p:spPr>
        <p:txBody>
          <a:bodyPr anchorCtr="0" anchor="t" bIns="0" lIns="0" spcFirstLastPara="1" rIns="0" wrap="square" tIns="0">
            <a:noAutofit/>
          </a:bodyPr>
          <a:lstStyle/>
          <a:p>
            <a:pPr indent="0" lvl="0" marL="0" marR="0" rtl="0" algn="l">
              <a:lnSpc>
                <a:spcPct val="102857"/>
              </a:lnSpc>
              <a:spcBef>
                <a:spcPts val="0"/>
              </a:spcBef>
              <a:spcAft>
                <a:spcPts val="0"/>
              </a:spcAft>
              <a:buClr>
                <a:srgbClr val="000000"/>
              </a:buClr>
              <a:buSzPts val="1200"/>
              <a:buFont typeface="Arial"/>
              <a:buNone/>
            </a:pPr>
            <a:r>
              <a:rPr sz="630"/>
              <a:t>Contact: Maximilian Kauffmann
Function: Global Business Development</a:t>
            </a:r>
            <a:endParaRPr b="0" i="0" sz="1200" u="none" cap="none" strike="noStrike">
              <a:solidFill>
                <a:schemeClr val="dk1"/>
              </a:solidFill>
              <a:latin typeface="Calibri"/>
              <a:ea typeface="Calibri"/>
              <a:cs typeface="Calibri"/>
              <a:sym typeface="Calibri"/>
            </a:endParaRPr>
          </a:p>
        </p:txBody>
      </p:sp>
      <p:sp>
        <p:nvSpPr>
          <p:cNvPr id="38" name="Google Shape;38;p3"/>
          <p:cNvSpPr/>
          <p:nvPr/>
        </p:nvSpPr>
        <p:spPr>
          <a:xfrm>
            <a:off x="4138971" y="4863768"/>
            <a:ext cx="1828800" cy="194220"/>
          </a:xfrm>
          <a:prstGeom prst="rect">
            <a:avLst/>
          </a:prstGeom>
          <a:noFill/>
          <a:ln>
            <a:noFill/>
          </a:ln>
        </p:spPr>
        <p:txBody>
          <a:bodyPr anchorCtr="0" anchor="t" bIns="0" lIns="0" spcFirstLastPara="1" rIns="0" wrap="square" tIns="0">
            <a:noAutofit/>
          </a:bodyPr>
          <a:lstStyle/>
          <a:p>
            <a:pPr indent="0" lvl="0" marL="0" marR="0" rtl="0" algn="l">
              <a:lnSpc>
                <a:spcPct val="102857"/>
              </a:lnSpc>
              <a:spcBef>
                <a:spcPts val="0"/>
              </a:spcBef>
              <a:spcAft>
                <a:spcPts val="0"/>
              </a:spcAft>
              <a:buClr>
                <a:srgbClr val="000000"/>
              </a:buClr>
              <a:buSzPts val="1200"/>
              <a:buFont typeface="Arial"/>
              <a:buNone/>
            </a:pPr>
            <a:r>
              <a:rPr sz="630"/>
              <a:t>Division: Vision Systems
Company: SMR</a:t>
            </a:r>
            <a:endParaRPr b="0" i="0" sz="1200" u="none" cap="none" strike="noStrike">
              <a:solidFill>
                <a:schemeClr val="dk1"/>
              </a:solidFill>
              <a:latin typeface="Calibri"/>
              <a:ea typeface="Calibri"/>
              <a:cs typeface="Calibri"/>
              <a:sym typeface="Calibri"/>
            </a:endParaRPr>
          </a:p>
        </p:txBody>
      </p:sp>
      <p:sp>
        <p:nvSpPr>
          <p:cNvPr id="39" name="Google Shape;39;p3"/>
          <p:cNvSpPr/>
          <p:nvPr/>
        </p:nvSpPr>
        <p:spPr>
          <a:xfrm>
            <a:off x="6536656" y="4863768"/>
            <a:ext cx="1828800" cy="194220"/>
          </a:xfrm>
          <a:prstGeom prst="rect">
            <a:avLst/>
          </a:prstGeom>
          <a:noFill/>
          <a:ln>
            <a:noFill/>
          </a:ln>
        </p:spPr>
        <p:txBody>
          <a:bodyPr anchorCtr="0" anchor="t" bIns="0" lIns="0" spcFirstLastPara="1" rIns="0" wrap="square" tIns="0">
            <a:noAutofit/>
          </a:bodyPr>
          <a:lstStyle/>
          <a:p>
            <a:pPr indent="0" lvl="0" marL="0" marR="0" rtl="0" algn="l">
              <a:lnSpc>
                <a:spcPct val="102857"/>
              </a:lnSpc>
              <a:spcBef>
                <a:spcPts val="0"/>
              </a:spcBef>
              <a:spcAft>
                <a:spcPts val="0"/>
              </a:spcAft>
              <a:buClr>
                <a:srgbClr val="000000"/>
              </a:buClr>
              <a:buSzPts val="700"/>
              <a:buFont typeface="Arial"/>
              <a:buNone/>
            </a:pPr>
            <a:r>
              <a:rPr sz="630"/>
              <a:t>Maximilian.Kauffmann@motherson.com
Last modified: 14-04-2023</a:t>
            </a:r>
            <a:endParaRPr b="0" i="0" sz="700" u="none" cap="none" strike="noStrike">
              <a:solidFill>
                <a:srgbClr val="2B2A35"/>
              </a:solidFill>
              <a:latin typeface="Arial"/>
              <a:ea typeface="Arial"/>
              <a:cs typeface="Arial"/>
              <a:sym typeface="Arial"/>
            </a:endParaRPr>
          </a:p>
        </p:txBody>
      </p:sp>
      <p:sp>
        <p:nvSpPr>
          <p:cNvPr id="40" name="Google Shape;40;p3"/>
          <p:cNvSpPr/>
          <p:nvPr/>
        </p:nvSpPr>
        <p:spPr>
          <a:xfrm>
            <a:off x="7551443" y="2991605"/>
            <a:ext cx="1349347" cy="202085"/>
          </a:xfrm>
          <a:prstGeom prst="roundRect">
            <a:avLst>
              <a:gd fmla="val -452483" name="adj"/>
            </a:avLst>
          </a:prstGeom>
          <a:solidFill>
            <a:srgbClr val="2B2A35">
              <a:alpha val="20000"/>
            </a:srgbClr>
          </a:solidFill>
          <a:ln>
            <a:noFill/>
          </a:ln>
        </p:spPr>
        <p:txBody>
          <a:bodyPr anchorCtr="0" anchor="t" bIns="23850" lIns="74950" spcFirstLastPara="1" rIns="74950" wrap="square" tIns="23850">
            <a:noAutofit/>
          </a:bodyPr>
          <a:lstStyle/>
          <a:p>
            <a:pPr indent="0" lvl="0" marL="0" marR="0" rtl="0" algn="ctr">
              <a:lnSpc>
                <a:spcPct val="128571"/>
              </a:lnSpc>
              <a:spcBef>
                <a:spcPts val="0"/>
              </a:spcBef>
              <a:spcAft>
                <a:spcPts val="0"/>
              </a:spcAft>
              <a:buClr>
                <a:srgbClr val="000000"/>
              </a:buClr>
              <a:buSzPts val="1200"/>
              <a:buFont typeface="Arial"/>
              <a:buNone/>
            </a:pPr>
            <a:r>
              <a:rPr sz="800">
                <a:solidFill>
                  <a:srgbClr val="FFFFFF"/>
                </a:solidFill>
              </a:rPr>
              <a:t>Source: Motherson</a:t>
            </a:r>
            <a:endParaRPr b="0" i="0" sz="1200" u="none" cap="none" strike="noStrike">
              <a:solidFill>
                <a:schemeClr val="dk1"/>
              </a:solidFill>
              <a:latin typeface="Calibri"/>
              <a:ea typeface="Calibri"/>
              <a:cs typeface="Calibri"/>
              <a:sym typeface="Calibri"/>
            </a:endParaRPr>
          </a:p>
        </p:txBody>
      </p:sp>
      <p:sp>
        <p:nvSpPr>
          <p:cNvPr id="41" name="Google Shape;41;p3"/>
          <p:cNvSpPr/>
          <p:nvPr/>
        </p:nvSpPr>
        <p:spPr>
          <a:xfrm>
            <a:off x="7551483" y="4467480"/>
            <a:ext cx="1349307" cy="202085"/>
          </a:xfrm>
          <a:prstGeom prst="roundRect">
            <a:avLst>
              <a:gd fmla="val -452483" name="adj"/>
            </a:avLst>
          </a:prstGeom>
          <a:solidFill>
            <a:srgbClr val="2B2A35">
              <a:alpha val="20000"/>
            </a:srgbClr>
          </a:solidFill>
          <a:ln>
            <a:noFill/>
          </a:ln>
        </p:spPr>
        <p:txBody>
          <a:bodyPr anchorCtr="0" anchor="t" bIns="23850" lIns="74950" spcFirstLastPara="1" rIns="74950" wrap="square" tIns="23850">
            <a:noAutofit/>
          </a:bodyPr>
          <a:lstStyle/>
          <a:p>
            <a:pPr indent="0" lvl="0" marL="0" marR="0" rtl="0" algn="ctr">
              <a:lnSpc>
                <a:spcPct val="128571"/>
              </a:lnSpc>
              <a:spcBef>
                <a:spcPts val="0"/>
              </a:spcBef>
              <a:spcAft>
                <a:spcPts val="0"/>
              </a:spcAft>
              <a:buClr>
                <a:srgbClr val="000000"/>
              </a:buClr>
              <a:buSzPts val="1200"/>
              <a:buFont typeface="Arial"/>
              <a:buNone/>
            </a:pPr>
            <a:r>
              <a:rPr sz="800">
                <a:solidFill>
                  <a:srgbClr val="FFFFFF"/>
                </a:solidFill>
              </a:rPr>
              <a:t>Source: Motherson</a:t>
            </a:r>
            <a:endParaRPr b="0" i="0" sz="1200" u="none" cap="none" strike="noStrike">
              <a:solidFill>
                <a:schemeClr val="dk1"/>
              </a:solidFill>
              <a:latin typeface="Calibri"/>
              <a:ea typeface="Calibri"/>
              <a:cs typeface="Calibri"/>
              <a:sym typeface="Calibri"/>
            </a:endParaRPr>
          </a:p>
        </p:txBody>
      </p:sp>
      <p:sp>
        <p:nvSpPr>
          <p:cNvPr id="42" name="Google Shape;42;p3"/>
          <p:cNvSpPr/>
          <p:nvPr/>
        </p:nvSpPr>
        <p:spPr>
          <a:xfrm>
            <a:off x="5152648" y="4467480"/>
            <a:ext cx="1350457" cy="202085"/>
          </a:xfrm>
          <a:prstGeom prst="roundRect">
            <a:avLst>
              <a:gd fmla="val -452483" name="adj"/>
            </a:avLst>
          </a:prstGeom>
          <a:solidFill>
            <a:srgbClr val="2B2A35">
              <a:alpha val="20000"/>
            </a:srgbClr>
          </a:solidFill>
          <a:ln>
            <a:noFill/>
          </a:ln>
        </p:spPr>
        <p:txBody>
          <a:bodyPr anchorCtr="0" anchor="t" bIns="23850" lIns="75025" spcFirstLastPara="1" rIns="75025" wrap="square" tIns="23850">
            <a:noAutofit/>
          </a:bodyPr>
          <a:lstStyle/>
          <a:p>
            <a:pPr indent="0" lvl="0" marL="0" marR="0" rtl="0" algn="ctr">
              <a:lnSpc>
                <a:spcPct val="128571"/>
              </a:lnSpc>
              <a:spcBef>
                <a:spcPts val="0"/>
              </a:spcBef>
              <a:spcAft>
                <a:spcPts val="0"/>
              </a:spcAft>
              <a:buClr>
                <a:srgbClr val="000000"/>
              </a:buClr>
              <a:buSzPts val="1200"/>
              <a:buFont typeface="Arial"/>
              <a:buNone/>
            </a:pPr>
            <a:r>
              <a:rPr sz="800">
                <a:solidFill>
                  <a:srgbClr val="FFFFFF"/>
                </a:solidFill>
              </a:rPr>
              <a:t>Source: Motherson</a:t>
            </a:r>
            <a:endParaRPr b="0" i="0" sz="1200" u="none" cap="none" strike="noStrike">
              <a:solidFill>
                <a:schemeClr val="dk1"/>
              </a:solidFill>
              <a:latin typeface="Calibri"/>
              <a:ea typeface="Calibri"/>
              <a:cs typeface="Calibri"/>
              <a:sym typeface="Calibri"/>
            </a:endParaRPr>
          </a:p>
        </p:txBody>
      </p:sp>
      <p:sp>
        <p:nvSpPr>
          <p:cNvPr id="43" name="Google Shape;43;p3"/>
          <p:cNvSpPr/>
          <p:nvPr/>
        </p:nvSpPr>
        <p:spPr>
          <a:xfrm>
            <a:off x="325909" y="3367282"/>
            <a:ext cx="914400" cy="98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800"/>
              <a:buFont typeface="Arial"/>
              <a:buNone/>
            </a:pPr>
            <a:r>
              <a:rPr b="1" i="0" lang="en-US" sz="800" u="none" cap="none" strike="noStrike">
                <a:solidFill>
                  <a:srgbClr val="2B2A35"/>
                </a:solidFill>
                <a:latin typeface="Arial"/>
                <a:ea typeface="Arial"/>
                <a:cs typeface="Arial"/>
                <a:sym typeface="Arial"/>
              </a:rPr>
              <a:t>Key facts</a:t>
            </a:r>
            <a:endParaRPr b="0" i="0" sz="1200" u="none" cap="none" strike="noStrike">
              <a:solidFill>
                <a:schemeClr val="dk1"/>
              </a:solidFill>
              <a:latin typeface="Calibri"/>
              <a:ea typeface="Calibri"/>
              <a:cs typeface="Calibri"/>
              <a:sym typeface="Calibri"/>
            </a:endParaRPr>
          </a:p>
        </p:txBody>
      </p:sp>
      <p:sp>
        <p:nvSpPr>
          <p:cNvPr id="44" name="Google Shape;44;p3"/>
          <p:cNvSpPr/>
          <p:nvPr/>
        </p:nvSpPr>
        <p:spPr>
          <a:xfrm>
            <a:off x="2213656" y="3396702"/>
            <a:ext cx="1828800" cy="98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800"/>
              <a:buFont typeface="Arial"/>
              <a:buNone/>
            </a:pPr>
            <a:r>
              <a:rPr b="1" i="0" lang="en-US" sz="800" u="none" cap="none" strike="noStrike">
                <a:solidFill>
                  <a:srgbClr val="2B2A35"/>
                </a:solidFill>
                <a:latin typeface="Arial"/>
                <a:ea typeface="Arial"/>
                <a:cs typeface="Arial"/>
                <a:sym typeface="Arial"/>
              </a:rPr>
              <a:t>Applications / Compliance</a:t>
            </a:r>
            <a:endParaRPr b="0" i="0" sz="1200" u="none" cap="none" strike="noStrike">
              <a:solidFill>
                <a:schemeClr val="dk1"/>
              </a:solidFill>
              <a:latin typeface="Calibri"/>
              <a:ea typeface="Calibri"/>
              <a:cs typeface="Calibri"/>
              <a:sym typeface="Calibri"/>
            </a:endParaRPr>
          </a:p>
        </p:txBody>
      </p:sp>
      <p:sp>
        <p:nvSpPr>
          <p:cNvPr id="45" name="Google Shape;45;p3"/>
          <p:cNvSpPr/>
          <p:nvPr/>
        </p:nvSpPr>
        <p:spPr>
          <a:xfrm>
            <a:off x="2213656" y="3921484"/>
            <a:ext cx="1828800" cy="98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800"/>
              <a:buFont typeface="Arial"/>
              <a:buNone/>
            </a:pPr>
            <a:r>
              <a:rPr b="1" i="0" lang="en-US" sz="800" u="none" cap="none" strike="noStrike">
                <a:solidFill>
                  <a:srgbClr val="2B2A35"/>
                </a:solidFill>
                <a:latin typeface="Arial"/>
                <a:ea typeface="Arial"/>
                <a:cs typeface="Arial"/>
                <a:sym typeface="Arial"/>
              </a:rPr>
              <a:t>Intellectual property</a:t>
            </a:r>
            <a:endParaRPr b="0" i="0" sz="1200" u="none" cap="none" strike="noStrike">
              <a:solidFill>
                <a:schemeClr val="dk1"/>
              </a:solidFill>
              <a:latin typeface="Calibri"/>
              <a:ea typeface="Calibri"/>
              <a:cs typeface="Calibri"/>
              <a:sym typeface="Calibri"/>
            </a:endParaRPr>
          </a:p>
        </p:txBody>
      </p:sp>
      <p:sp>
        <p:nvSpPr>
          <p:cNvPr id="46" name="Google Shape;46;p3"/>
          <p:cNvSpPr/>
          <p:nvPr/>
        </p:nvSpPr>
        <p:spPr>
          <a:xfrm>
            <a:off x="319346" y="1374517"/>
            <a:ext cx="914400" cy="9807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800"/>
              <a:buFont typeface="Arial"/>
              <a:buNone/>
            </a:pPr>
            <a:r>
              <a:rPr b="1" i="0" lang="en-US" sz="800" u="none" cap="none" strike="noStrike">
                <a:solidFill>
                  <a:srgbClr val="2B2A35"/>
                </a:solidFill>
                <a:latin typeface="Arial"/>
                <a:ea typeface="Arial"/>
                <a:cs typeface="Arial"/>
                <a:sym typeface="Arial"/>
              </a:rPr>
              <a:t>Main advantages</a:t>
            </a:r>
            <a:endParaRPr b="0" i="0" sz="1200" u="none" cap="none" strike="noStrike">
              <a:solidFill>
                <a:schemeClr val="dk1"/>
              </a:solidFill>
              <a:latin typeface="Calibri"/>
              <a:ea typeface="Calibri"/>
              <a:cs typeface="Calibri"/>
              <a:sym typeface="Calibri"/>
            </a:endParaRPr>
          </a:p>
        </p:txBody>
      </p:sp>
      <p:sp>
        <p:nvSpPr>
          <p:cNvPr id="47" name="Google Shape;47;p3"/>
          <p:cNvSpPr/>
          <p:nvPr/>
        </p:nvSpPr>
        <p:spPr>
          <a:xfrm>
            <a:off x="319346" y="754852"/>
            <a:ext cx="914400" cy="9807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800"/>
              <a:buFont typeface="Arial"/>
              <a:buNone/>
            </a:pPr>
            <a:r>
              <a:rPr b="1" i="0" lang="en-US" sz="800" u="none" cap="none" strike="noStrike">
                <a:solidFill>
                  <a:srgbClr val="2B2A35"/>
                </a:solidFill>
                <a:latin typeface="Arial"/>
                <a:ea typeface="Arial"/>
                <a:cs typeface="Arial"/>
                <a:sym typeface="Arial"/>
              </a:rPr>
              <a:t>Description</a:t>
            </a:r>
            <a:endParaRPr b="0" i="0" sz="1200" u="none" cap="none" strike="noStrike">
              <a:solidFill>
                <a:schemeClr val="dk1"/>
              </a:solidFill>
              <a:latin typeface="Calibri"/>
              <a:ea typeface="Calibri"/>
              <a:cs typeface="Calibri"/>
              <a:sym typeface="Calibri"/>
            </a:endParaRPr>
          </a:p>
        </p:txBody>
      </p:sp>
      <p:sp>
        <p:nvSpPr>
          <p:cNvPr id="48" name="Google Shape;48;p3"/>
          <p:cNvSpPr/>
          <p:nvPr/>
        </p:nvSpPr>
        <p:spPr>
          <a:xfrm>
            <a:off x="4154525" y="534250"/>
            <a:ext cx="2343000" cy="98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Arial"/>
              <a:buNone/>
            </a:pPr>
            <a:r>
              <a:rPr sz="800"/>
              <a:t>Category: Product</a:t>
            </a:r>
            <a:endParaRPr b="0" i="0" sz="1200" u="none" cap="none" strike="noStrike">
              <a:solidFill>
                <a:schemeClr val="dk1"/>
              </a:solidFill>
              <a:latin typeface="Calibri"/>
              <a:ea typeface="Calibri"/>
              <a:cs typeface="Calibri"/>
              <a:sym typeface="Calibri"/>
            </a:endParaRPr>
          </a:p>
        </p:txBody>
      </p:sp>
      <p:sp>
        <p:nvSpPr>
          <p:cNvPr id="49" name="Google Shape;49;p3"/>
          <p:cNvSpPr/>
          <p:nvPr/>
        </p:nvSpPr>
        <p:spPr>
          <a:xfrm>
            <a:off x="320191" y="536660"/>
            <a:ext cx="1828800" cy="9807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Arial"/>
              <a:buNone/>
            </a:pPr>
            <a:r>
              <a:rPr sz="800"/>
              <a:t>Segment: Digital vision systems / CMS [passenger vehicles]</a:t>
            </a:r>
            <a:endParaRPr b="0" i="0" sz="1200" u="none" cap="none" strike="noStrike">
              <a:solidFill>
                <a:schemeClr val="dk1"/>
              </a:solidFill>
              <a:latin typeface="Calibri"/>
              <a:ea typeface="Calibri"/>
              <a:cs typeface="Calibri"/>
              <a:sym typeface="Calibri"/>
            </a:endParaRPr>
          </a:p>
        </p:txBody>
      </p:sp>
      <p:pic>
        <p:nvPicPr>
          <p:cNvPr descr="https://pitch-assets-ccb95893-de3f-4266-973c-20049231b248.s3.eu-west-1.amazonaws.com/f1ad9fdf-fe50-4336-b326-b04d002aeb8b?pitch-bytes=235&amp;pitch-content-type=image%2Fpng" id="50" name="Google Shape;50;p3"/>
          <p:cNvPicPr preferRelativeResize="0"/>
          <p:nvPr/>
        </p:nvPicPr>
        <p:blipFill rotWithShape="1">
          <a:blip r:embed="rId4">
            <a:alphaModFix/>
          </a:blip>
          <a:srcRect b="0" l="0" r="0" t="0"/>
          <a:stretch/>
        </p:blipFill>
        <p:spPr>
          <a:xfrm>
            <a:off x="320999" y="4718985"/>
            <a:ext cx="3657600" cy="69414"/>
          </a:xfrm>
          <a:prstGeom prst="rect">
            <a:avLst/>
          </a:prstGeom>
          <a:noFill/>
          <a:ln>
            <a:noFill/>
          </a:ln>
        </p:spPr>
      </p:pic>
      <p:sp>
        <p:nvSpPr>
          <p:cNvPr id="52" name="Google Shape;52;p3"/>
          <p:cNvSpPr/>
          <p:nvPr/>
        </p:nvSpPr>
        <p:spPr>
          <a:xfrm>
            <a:off x="310800" y="4450428"/>
            <a:ext cx="143219" cy="143219"/>
          </a:xfrm>
          <a:prstGeom prst="ellipse">
            <a:avLst/>
          </a:prstGeom>
          <a:solidFill>
            <a:srgbClr val="2B2A35"/>
          </a:solidFill>
          <a:ln>
            <a:noFill/>
          </a:ln>
        </p:spPr>
        <p:txBody>
          <a:bodyPr anchorCtr="0" anchor="ctr" bIns="16900" lIns="7950" spcFirstLastPara="1" rIns="7950" wrap="square" tIns="16900">
            <a:noAutofit/>
          </a:bodyPr>
          <a:lstStyle/>
          <a:p>
            <a:pPr indent="0" lvl="0" marL="0" marR="0" rtl="0" algn="ctr">
              <a:lnSpc>
                <a:spcPct val="16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sp>
        <p:nvSpPr>
          <p:cNvPr id="53" name="Google Shape;53;p3"/>
          <p:cNvSpPr/>
          <p:nvPr/>
        </p:nvSpPr>
        <p:spPr>
          <a:xfrm>
            <a:off x="1238662" y="4450428"/>
            <a:ext cx="143219" cy="143219"/>
          </a:xfrm>
          <a:prstGeom prst="ellipse">
            <a:avLst/>
          </a:prstGeom>
          <a:solidFill>
            <a:srgbClr val="2B2A35"/>
          </a:solidFill>
          <a:ln>
            <a:noFill/>
          </a:ln>
        </p:spPr>
        <p:txBody>
          <a:bodyPr anchorCtr="0" anchor="ctr" bIns="16900" lIns="7950" spcFirstLastPara="1" rIns="7950" wrap="square" tIns="16900">
            <a:noAutofit/>
          </a:bodyPr>
          <a:lstStyle/>
          <a:p>
            <a:pPr indent="0" lvl="0" marL="0" marR="0" rtl="0" algn="ctr">
              <a:lnSpc>
                <a:spcPct val="16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sp>
        <p:nvSpPr>
          <p:cNvPr id="54" name="Google Shape;54;p3"/>
          <p:cNvSpPr/>
          <p:nvPr/>
        </p:nvSpPr>
        <p:spPr>
          <a:xfrm>
            <a:off x="2150971" y="4445524"/>
            <a:ext cx="143219" cy="143219"/>
          </a:xfrm>
          <a:prstGeom prst="ellipse">
            <a:avLst/>
          </a:prstGeom>
          <a:solidFill>
            <a:srgbClr val="2B2A35"/>
          </a:solidFill>
          <a:ln>
            <a:noFill/>
          </a:ln>
        </p:spPr>
        <p:txBody>
          <a:bodyPr anchorCtr="0" anchor="ctr" bIns="16900" lIns="7950" spcFirstLastPara="1" rIns="7950" wrap="square" tIns="16900">
            <a:noAutofit/>
          </a:bodyPr>
          <a:lstStyle/>
          <a:p>
            <a:pPr indent="0" lvl="0" marL="0" marR="0" rtl="0" algn="ctr">
              <a:lnSpc>
                <a:spcPct val="16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sp>
        <p:nvSpPr>
          <p:cNvPr id="55" name="Google Shape;55;p3"/>
          <p:cNvSpPr/>
          <p:nvPr/>
        </p:nvSpPr>
        <p:spPr>
          <a:xfrm>
            <a:off x="3074775" y="4445524"/>
            <a:ext cx="143219" cy="143219"/>
          </a:xfrm>
          <a:prstGeom prst="ellipse">
            <a:avLst/>
          </a:prstGeom>
          <a:solidFill>
            <a:srgbClr val="2B2A35"/>
          </a:solidFill>
          <a:ln>
            <a:noFill/>
          </a:ln>
        </p:spPr>
        <p:txBody>
          <a:bodyPr anchorCtr="0" anchor="ctr" bIns="16900" lIns="7950" spcFirstLastPara="1" rIns="7950" wrap="square" tIns="16900">
            <a:noAutofit/>
          </a:bodyPr>
          <a:lstStyle/>
          <a:p>
            <a:pPr indent="0" lvl="0" marL="0" marR="0" rtl="0" algn="ctr">
              <a:lnSpc>
                <a:spcPct val="16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sp>
        <p:nvSpPr>
          <p:cNvPr id="56" name="Google Shape;56;p3"/>
          <p:cNvSpPr/>
          <p:nvPr/>
        </p:nvSpPr>
        <p:spPr>
          <a:xfrm>
            <a:off x="476797" y="4452404"/>
            <a:ext cx="914400" cy="133350"/>
          </a:xfrm>
          <a:prstGeom prst="rect">
            <a:avLst/>
          </a:prstGeom>
          <a:noFill/>
          <a:ln>
            <a:noFill/>
          </a:ln>
        </p:spPr>
        <p:txBody>
          <a:bodyPr anchorCtr="0" anchor="t" bIns="0" lIns="0" spcFirstLastPara="1" rIns="0" wrap="square" tIns="0">
            <a:noAutofit/>
          </a:bodyPr>
          <a:lstStyle/>
          <a:p>
            <a:pPr indent="0" lvl="0" marL="0" marR="0" rtl="0" algn="l">
              <a:lnSpc>
                <a:spcPct val="104999"/>
              </a:lnSpc>
              <a:spcBef>
                <a:spcPts val="0"/>
              </a:spcBef>
              <a:spcAft>
                <a:spcPts val="0"/>
              </a:spcAft>
              <a:buClr>
                <a:srgbClr val="000000"/>
              </a:buClr>
              <a:buSzPts val="500"/>
              <a:buFont typeface="Arial"/>
              <a:buNone/>
            </a:pPr>
            <a:r>
              <a:rPr b="0" i="0" lang="en-US" sz="500" u="none" cap="none" strike="noStrike">
                <a:solidFill>
                  <a:srgbClr val="2B2A35"/>
                </a:solidFill>
                <a:latin typeface="Arial"/>
                <a:ea typeface="Arial"/>
                <a:cs typeface="Arial"/>
                <a:sym typeface="Arial"/>
              </a:rPr>
              <a:t>Idea / feasibility study</a:t>
            </a:r>
            <a:endParaRPr b="0" i="0" sz="525" u="none" cap="none" strike="noStrike">
              <a:solidFill>
                <a:schemeClr val="dk1"/>
              </a:solidFill>
              <a:latin typeface="Calibri"/>
              <a:ea typeface="Calibri"/>
              <a:cs typeface="Calibri"/>
              <a:sym typeface="Calibri"/>
            </a:endParaRPr>
          </a:p>
          <a:p>
            <a:pPr indent="0" lvl="0" marL="0" marR="0" rtl="0" algn="l">
              <a:lnSpc>
                <a:spcPct val="104999"/>
              </a:lnSpc>
              <a:spcBef>
                <a:spcPts val="0"/>
              </a:spcBef>
              <a:spcAft>
                <a:spcPts val="0"/>
              </a:spcAft>
              <a:buClr>
                <a:srgbClr val="000000"/>
              </a:buClr>
              <a:buSzPts val="500"/>
              <a:buFont typeface="Arial"/>
              <a:buNone/>
            </a:pPr>
            <a:r>
              <a:rPr b="0" i="0" lang="en-US" sz="500" u="none" cap="none" strike="noStrike">
                <a:solidFill>
                  <a:srgbClr val="2B2A35"/>
                </a:solidFill>
                <a:latin typeface="Arial"/>
                <a:ea typeface="Arial"/>
                <a:cs typeface="Arial"/>
                <a:sym typeface="Arial"/>
              </a:rPr>
              <a:t>(TRL 1-3)</a:t>
            </a:r>
            <a:endParaRPr b="0" i="0" sz="525" u="none" cap="none" strike="noStrike">
              <a:solidFill>
                <a:schemeClr val="dk1"/>
              </a:solidFill>
              <a:latin typeface="Calibri"/>
              <a:ea typeface="Calibri"/>
              <a:cs typeface="Calibri"/>
              <a:sym typeface="Calibri"/>
            </a:endParaRPr>
          </a:p>
        </p:txBody>
      </p:sp>
      <p:sp>
        <p:nvSpPr>
          <p:cNvPr id="57" name="Google Shape;57;p3"/>
          <p:cNvSpPr/>
          <p:nvPr/>
        </p:nvSpPr>
        <p:spPr>
          <a:xfrm>
            <a:off x="1413958" y="4452404"/>
            <a:ext cx="914400" cy="133350"/>
          </a:xfrm>
          <a:prstGeom prst="rect">
            <a:avLst/>
          </a:prstGeom>
          <a:noFill/>
          <a:ln>
            <a:noFill/>
          </a:ln>
        </p:spPr>
        <p:txBody>
          <a:bodyPr anchorCtr="0" anchor="t" bIns="0" lIns="0" spcFirstLastPara="1" rIns="0" wrap="square" tIns="0">
            <a:noAutofit/>
          </a:bodyPr>
          <a:lstStyle/>
          <a:p>
            <a:pPr indent="0" lvl="0" marL="0" marR="0" rtl="0" algn="l">
              <a:lnSpc>
                <a:spcPct val="104999"/>
              </a:lnSpc>
              <a:spcBef>
                <a:spcPts val="0"/>
              </a:spcBef>
              <a:spcAft>
                <a:spcPts val="0"/>
              </a:spcAft>
              <a:buClr>
                <a:srgbClr val="000000"/>
              </a:buClr>
              <a:buSzPts val="500"/>
              <a:buFont typeface="Arial"/>
              <a:buNone/>
            </a:pPr>
            <a:r>
              <a:rPr b="0" i="0" lang="en-US" sz="500" u="none" cap="none" strike="noStrike">
                <a:solidFill>
                  <a:srgbClr val="2B2A35"/>
                </a:solidFill>
                <a:latin typeface="Arial"/>
                <a:ea typeface="Arial"/>
                <a:cs typeface="Arial"/>
                <a:sym typeface="Arial"/>
              </a:rPr>
              <a:t>Advanced development</a:t>
            </a:r>
            <a:endParaRPr b="0" i="0" sz="525" u="none" cap="none" strike="noStrike">
              <a:solidFill>
                <a:schemeClr val="dk1"/>
              </a:solidFill>
              <a:latin typeface="Calibri"/>
              <a:ea typeface="Calibri"/>
              <a:cs typeface="Calibri"/>
              <a:sym typeface="Calibri"/>
            </a:endParaRPr>
          </a:p>
          <a:p>
            <a:pPr indent="0" lvl="0" marL="0" marR="0" rtl="0" algn="l">
              <a:lnSpc>
                <a:spcPct val="104999"/>
              </a:lnSpc>
              <a:spcBef>
                <a:spcPts val="0"/>
              </a:spcBef>
              <a:spcAft>
                <a:spcPts val="0"/>
              </a:spcAft>
              <a:buClr>
                <a:srgbClr val="000000"/>
              </a:buClr>
              <a:buSzPts val="500"/>
              <a:buFont typeface="Arial"/>
              <a:buNone/>
            </a:pPr>
            <a:r>
              <a:rPr b="0" i="0" lang="en-US" sz="500" u="none" cap="none" strike="noStrike">
                <a:solidFill>
                  <a:srgbClr val="2B2A35"/>
                </a:solidFill>
                <a:latin typeface="Arial"/>
                <a:ea typeface="Arial"/>
                <a:cs typeface="Arial"/>
                <a:sym typeface="Arial"/>
              </a:rPr>
              <a:t>(TRL 4-6)</a:t>
            </a:r>
            <a:endParaRPr b="0" i="0" sz="525" u="none" cap="none" strike="noStrike">
              <a:solidFill>
                <a:schemeClr val="dk1"/>
              </a:solidFill>
              <a:latin typeface="Calibri"/>
              <a:ea typeface="Calibri"/>
              <a:cs typeface="Calibri"/>
              <a:sym typeface="Calibri"/>
            </a:endParaRPr>
          </a:p>
        </p:txBody>
      </p:sp>
      <p:sp>
        <p:nvSpPr>
          <p:cNvPr id="58" name="Google Shape;58;p3"/>
          <p:cNvSpPr/>
          <p:nvPr/>
        </p:nvSpPr>
        <p:spPr>
          <a:xfrm>
            <a:off x="2336392" y="4452404"/>
            <a:ext cx="914400" cy="133350"/>
          </a:xfrm>
          <a:prstGeom prst="rect">
            <a:avLst/>
          </a:prstGeom>
          <a:noFill/>
          <a:ln>
            <a:noFill/>
          </a:ln>
        </p:spPr>
        <p:txBody>
          <a:bodyPr anchorCtr="0" anchor="t" bIns="0" lIns="0" spcFirstLastPara="1" rIns="0" wrap="square" tIns="0">
            <a:noAutofit/>
          </a:bodyPr>
          <a:lstStyle/>
          <a:p>
            <a:pPr indent="0" lvl="0" marL="0" marR="0" rtl="0" algn="l">
              <a:lnSpc>
                <a:spcPct val="104999"/>
              </a:lnSpc>
              <a:spcBef>
                <a:spcPts val="0"/>
              </a:spcBef>
              <a:spcAft>
                <a:spcPts val="0"/>
              </a:spcAft>
              <a:buClr>
                <a:srgbClr val="000000"/>
              </a:buClr>
              <a:buSzPts val="500"/>
              <a:buFont typeface="Arial"/>
              <a:buNone/>
            </a:pPr>
            <a:r>
              <a:rPr b="0" i="0" lang="en-US" sz="500" u="none" cap="none" strike="noStrike">
                <a:solidFill>
                  <a:srgbClr val="2B2A35"/>
                </a:solidFill>
                <a:latin typeface="Arial"/>
                <a:ea typeface="Arial"/>
                <a:cs typeface="Arial"/>
                <a:sym typeface="Arial"/>
              </a:rPr>
              <a:t>Serial development</a:t>
            </a:r>
            <a:endParaRPr b="0" i="0" sz="525" u="none" cap="none" strike="noStrike">
              <a:solidFill>
                <a:schemeClr val="dk1"/>
              </a:solidFill>
              <a:latin typeface="Calibri"/>
              <a:ea typeface="Calibri"/>
              <a:cs typeface="Calibri"/>
              <a:sym typeface="Calibri"/>
            </a:endParaRPr>
          </a:p>
          <a:p>
            <a:pPr indent="0" lvl="0" marL="0" marR="0" rtl="0" algn="l">
              <a:lnSpc>
                <a:spcPct val="104999"/>
              </a:lnSpc>
              <a:spcBef>
                <a:spcPts val="0"/>
              </a:spcBef>
              <a:spcAft>
                <a:spcPts val="0"/>
              </a:spcAft>
              <a:buClr>
                <a:srgbClr val="000000"/>
              </a:buClr>
              <a:buSzPts val="500"/>
              <a:buFont typeface="Arial"/>
              <a:buNone/>
            </a:pPr>
            <a:r>
              <a:rPr b="0" i="0" lang="en-US" sz="500" u="none" cap="none" strike="noStrike">
                <a:solidFill>
                  <a:srgbClr val="2B2A35"/>
                </a:solidFill>
                <a:latin typeface="Arial"/>
                <a:ea typeface="Arial"/>
                <a:cs typeface="Arial"/>
                <a:sym typeface="Arial"/>
              </a:rPr>
              <a:t>(TRL 7-9)</a:t>
            </a:r>
            <a:endParaRPr b="0" i="0" sz="525" u="none" cap="none" strike="noStrike">
              <a:solidFill>
                <a:schemeClr val="dk1"/>
              </a:solidFill>
              <a:latin typeface="Calibri"/>
              <a:ea typeface="Calibri"/>
              <a:cs typeface="Calibri"/>
              <a:sym typeface="Calibri"/>
            </a:endParaRPr>
          </a:p>
        </p:txBody>
      </p:sp>
      <p:sp>
        <p:nvSpPr>
          <p:cNvPr id="59" name="Google Shape;59;p3"/>
          <p:cNvSpPr/>
          <p:nvPr/>
        </p:nvSpPr>
        <p:spPr>
          <a:xfrm>
            <a:off x="3271341" y="4447501"/>
            <a:ext cx="914400" cy="133350"/>
          </a:xfrm>
          <a:prstGeom prst="rect">
            <a:avLst/>
          </a:prstGeom>
          <a:noFill/>
          <a:ln>
            <a:noFill/>
          </a:ln>
        </p:spPr>
        <p:txBody>
          <a:bodyPr anchorCtr="0" anchor="t" bIns="0" lIns="0" spcFirstLastPara="1" rIns="0" wrap="square" tIns="0">
            <a:noAutofit/>
          </a:bodyPr>
          <a:lstStyle/>
          <a:p>
            <a:pPr indent="0" lvl="0" marL="0" marR="0" rtl="0" algn="l">
              <a:lnSpc>
                <a:spcPct val="104999"/>
              </a:lnSpc>
              <a:spcBef>
                <a:spcPts val="0"/>
              </a:spcBef>
              <a:spcAft>
                <a:spcPts val="0"/>
              </a:spcAft>
              <a:buClr>
                <a:srgbClr val="000000"/>
              </a:buClr>
              <a:buSzPts val="500"/>
              <a:buFont typeface="Arial"/>
              <a:buNone/>
            </a:pPr>
            <a:r>
              <a:rPr b="0" i="0" lang="en-US" sz="500" u="none" cap="none" strike="noStrike">
                <a:solidFill>
                  <a:srgbClr val="2B2A35"/>
                </a:solidFill>
                <a:latin typeface="Arial"/>
                <a:ea typeface="Arial"/>
                <a:cs typeface="Arial"/>
                <a:sym typeface="Arial"/>
              </a:rPr>
              <a:t>In production</a:t>
            </a:r>
            <a:endParaRPr b="0" i="0" sz="525" u="none" cap="none" strike="noStrike">
              <a:solidFill>
                <a:schemeClr val="dk1"/>
              </a:solidFill>
              <a:latin typeface="Calibri"/>
              <a:ea typeface="Calibri"/>
              <a:cs typeface="Calibri"/>
              <a:sym typeface="Calibri"/>
            </a:endParaRPr>
          </a:p>
          <a:p>
            <a:pPr indent="0" lvl="0" marL="0" marR="0" rtl="0" algn="l">
              <a:lnSpc>
                <a:spcPct val="104999"/>
              </a:lnSpc>
              <a:spcBef>
                <a:spcPts val="0"/>
              </a:spcBef>
              <a:spcAft>
                <a:spcPts val="0"/>
              </a:spcAft>
              <a:buClr>
                <a:srgbClr val="000000"/>
              </a:buClr>
              <a:buSzPts val="500"/>
              <a:buFont typeface="Arial"/>
              <a:buNone/>
            </a:pPr>
            <a:r>
              <a:rPr b="0" i="0" lang="en-US" sz="500" u="none" cap="none" strike="noStrike">
                <a:solidFill>
                  <a:srgbClr val="2B2A35"/>
                </a:solidFill>
                <a:latin typeface="Arial"/>
                <a:ea typeface="Arial"/>
                <a:cs typeface="Arial"/>
                <a:sym typeface="Arial"/>
              </a:rPr>
              <a:t>(SOP)</a:t>
            </a:r>
            <a:endParaRPr b="0" i="0" sz="525" u="none" cap="none" strike="noStrike">
              <a:solidFill>
                <a:schemeClr val="dk1"/>
              </a:solidFill>
              <a:latin typeface="Calibri"/>
              <a:ea typeface="Calibri"/>
              <a:cs typeface="Calibri"/>
              <a:sym typeface="Calibri"/>
            </a:endParaRPr>
          </a:p>
        </p:txBody>
      </p:sp>
      <p:sp>
        <p:nvSpPr>
          <p:cNvPr id="60" name="Google Shape;60;p3"/>
          <p:cNvSpPr/>
          <p:nvPr/>
        </p:nvSpPr>
        <p:spPr>
          <a:xfrm>
            <a:off x="366889" y="4485223"/>
            <a:ext cx="914400" cy="83790"/>
          </a:xfrm>
          <a:prstGeom prst="rect">
            <a:avLst/>
          </a:prstGeom>
          <a:noFill/>
          <a:ln>
            <a:noFill/>
          </a:ln>
        </p:spPr>
        <p:txBody>
          <a:bodyPr anchorCtr="0" anchor="t" bIns="0" lIns="0" spcFirstLastPara="1" rIns="0" wrap="square" tIns="0">
            <a:noAutofit/>
          </a:bodyPr>
          <a:lstStyle/>
          <a:p>
            <a:pPr indent="0" lvl="0" marL="0" marR="0" rtl="0" algn="l">
              <a:lnSpc>
                <a:spcPct val="165000"/>
              </a:lnSpc>
              <a:spcBef>
                <a:spcPts val="0"/>
              </a:spcBef>
              <a:spcAft>
                <a:spcPts val="0"/>
              </a:spcAft>
              <a:buClr>
                <a:srgbClr val="000000"/>
              </a:buClr>
              <a:buSzPts val="400"/>
              <a:buFont typeface="Arial"/>
              <a:buNone/>
            </a:pPr>
            <a:r>
              <a:rPr b="0" i="0" lang="en-US" sz="400" u="none" cap="none" strike="noStrike">
                <a:solidFill>
                  <a:srgbClr val="FAFAFC"/>
                </a:solidFill>
                <a:latin typeface="Arial"/>
                <a:ea typeface="Arial"/>
                <a:cs typeface="Arial"/>
                <a:sym typeface="Arial"/>
              </a:rPr>
              <a:t>1</a:t>
            </a:r>
            <a:endParaRPr b="0" i="0" sz="413" u="none" cap="none" strike="noStrike">
              <a:solidFill>
                <a:schemeClr val="dk1"/>
              </a:solidFill>
              <a:latin typeface="Calibri"/>
              <a:ea typeface="Calibri"/>
              <a:cs typeface="Calibri"/>
              <a:sym typeface="Calibri"/>
            </a:endParaRPr>
          </a:p>
        </p:txBody>
      </p:sp>
      <p:sp>
        <p:nvSpPr>
          <p:cNvPr id="61" name="Google Shape;61;p3"/>
          <p:cNvSpPr/>
          <p:nvPr/>
        </p:nvSpPr>
        <p:spPr>
          <a:xfrm>
            <a:off x="1298364" y="4485223"/>
            <a:ext cx="914400" cy="83790"/>
          </a:xfrm>
          <a:prstGeom prst="rect">
            <a:avLst/>
          </a:prstGeom>
          <a:noFill/>
          <a:ln>
            <a:noFill/>
          </a:ln>
        </p:spPr>
        <p:txBody>
          <a:bodyPr anchorCtr="0" anchor="t" bIns="0" lIns="0" spcFirstLastPara="1" rIns="0" wrap="square" tIns="0">
            <a:noAutofit/>
          </a:bodyPr>
          <a:lstStyle/>
          <a:p>
            <a:pPr indent="0" lvl="0" marL="0" marR="0" rtl="0" algn="l">
              <a:lnSpc>
                <a:spcPct val="165000"/>
              </a:lnSpc>
              <a:spcBef>
                <a:spcPts val="0"/>
              </a:spcBef>
              <a:spcAft>
                <a:spcPts val="0"/>
              </a:spcAft>
              <a:buClr>
                <a:srgbClr val="000000"/>
              </a:buClr>
              <a:buSzPts val="400"/>
              <a:buFont typeface="Arial"/>
              <a:buNone/>
            </a:pPr>
            <a:r>
              <a:rPr b="0" i="0" lang="en-US" sz="400" u="none" cap="none" strike="noStrike">
                <a:solidFill>
                  <a:srgbClr val="FAFAFC"/>
                </a:solidFill>
                <a:latin typeface="Arial"/>
                <a:ea typeface="Arial"/>
                <a:cs typeface="Arial"/>
                <a:sym typeface="Arial"/>
              </a:rPr>
              <a:t>2</a:t>
            </a:r>
            <a:endParaRPr b="0" i="0" sz="413" u="none" cap="none" strike="noStrike">
              <a:solidFill>
                <a:schemeClr val="dk1"/>
              </a:solidFill>
              <a:latin typeface="Calibri"/>
              <a:ea typeface="Calibri"/>
              <a:cs typeface="Calibri"/>
              <a:sym typeface="Calibri"/>
            </a:endParaRPr>
          </a:p>
        </p:txBody>
      </p:sp>
      <p:sp>
        <p:nvSpPr>
          <p:cNvPr id="62" name="Google Shape;62;p3"/>
          <p:cNvSpPr/>
          <p:nvPr/>
        </p:nvSpPr>
        <p:spPr>
          <a:xfrm>
            <a:off x="2205745" y="4480460"/>
            <a:ext cx="914400" cy="83790"/>
          </a:xfrm>
          <a:prstGeom prst="rect">
            <a:avLst/>
          </a:prstGeom>
          <a:noFill/>
          <a:ln>
            <a:noFill/>
          </a:ln>
        </p:spPr>
        <p:txBody>
          <a:bodyPr anchorCtr="0" anchor="t" bIns="0" lIns="0" spcFirstLastPara="1" rIns="0" wrap="square" tIns="0">
            <a:noAutofit/>
          </a:bodyPr>
          <a:lstStyle/>
          <a:p>
            <a:pPr indent="0" lvl="0" marL="0" marR="0" rtl="0" algn="l">
              <a:lnSpc>
                <a:spcPct val="165000"/>
              </a:lnSpc>
              <a:spcBef>
                <a:spcPts val="0"/>
              </a:spcBef>
              <a:spcAft>
                <a:spcPts val="0"/>
              </a:spcAft>
              <a:buClr>
                <a:srgbClr val="000000"/>
              </a:buClr>
              <a:buSzPts val="400"/>
              <a:buFont typeface="Arial"/>
              <a:buNone/>
            </a:pPr>
            <a:r>
              <a:rPr b="0" i="0" lang="en-US" sz="400" u="none" cap="none" strike="noStrike">
                <a:solidFill>
                  <a:srgbClr val="FAFAFC"/>
                </a:solidFill>
                <a:latin typeface="Arial"/>
                <a:ea typeface="Arial"/>
                <a:cs typeface="Arial"/>
                <a:sym typeface="Arial"/>
              </a:rPr>
              <a:t>3</a:t>
            </a:r>
            <a:endParaRPr b="0" i="0" sz="413" u="none" cap="none" strike="noStrike">
              <a:solidFill>
                <a:schemeClr val="dk1"/>
              </a:solidFill>
              <a:latin typeface="Calibri"/>
              <a:ea typeface="Calibri"/>
              <a:cs typeface="Calibri"/>
              <a:sym typeface="Calibri"/>
            </a:endParaRPr>
          </a:p>
        </p:txBody>
      </p:sp>
      <p:sp>
        <p:nvSpPr>
          <p:cNvPr id="63" name="Google Shape;63;p3"/>
          <p:cNvSpPr/>
          <p:nvPr/>
        </p:nvSpPr>
        <p:spPr>
          <a:xfrm>
            <a:off x="3132176" y="4480460"/>
            <a:ext cx="914400" cy="83790"/>
          </a:xfrm>
          <a:prstGeom prst="rect">
            <a:avLst/>
          </a:prstGeom>
          <a:noFill/>
          <a:ln>
            <a:noFill/>
          </a:ln>
        </p:spPr>
        <p:txBody>
          <a:bodyPr anchorCtr="0" anchor="t" bIns="0" lIns="0" spcFirstLastPara="1" rIns="0" wrap="square" tIns="0">
            <a:noAutofit/>
          </a:bodyPr>
          <a:lstStyle/>
          <a:p>
            <a:pPr indent="0" lvl="0" marL="0" marR="0" rtl="0" algn="l">
              <a:lnSpc>
                <a:spcPct val="165000"/>
              </a:lnSpc>
              <a:spcBef>
                <a:spcPts val="0"/>
              </a:spcBef>
              <a:spcAft>
                <a:spcPts val="0"/>
              </a:spcAft>
              <a:buClr>
                <a:srgbClr val="000000"/>
              </a:buClr>
              <a:buSzPts val="400"/>
              <a:buFont typeface="Arial"/>
              <a:buNone/>
            </a:pPr>
            <a:r>
              <a:rPr b="0" i="0" lang="en-US" sz="400" u="none" cap="none" strike="noStrike">
                <a:solidFill>
                  <a:srgbClr val="FAFAFC"/>
                </a:solidFill>
                <a:latin typeface="Arial"/>
                <a:ea typeface="Arial"/>
                <a:cs typeface="Arial"/>
                <a:sym typeface="Arial"/>
              </a:rPr>
              <a:t>4</a:t>
            </a:r>
            <a:endParaRPr b="0" i="0" sz="413" u="none" cap="none" strike="noStrike">
              <a:solidFill>
                <a:schemeClr val="dk1"/>
              </a:solidFill>
              <a:latin typeface="Calibri"/>
              <a:ea typeface="Calibri"/>
              <a:cs typeface="Calibri"/>
              <a:sym typeface="Calibri"/>
            </a:endParaRPr>
          </a:p>
        </p:txBody>
      </p:sp>
      <p:sp>
        <p:nvSpPr>
          <p:cNvPr id="65" name="Google Shape;65;p3"/>
          <p:cNvSpPr/>
          <p:nvPr/>
        </p:nvSpPr>
        <p:spPr>
          <a:xfrm>
            <a:off x="2206552" y="4718985"/>
            <a:ext cx="813697" cy="44586"/>
          </a:xfrm>
          <a:prstGeom prst="roundRect">
            <a:avLst>
              <a:gd fmla="val -2050868" name="adj"/>
            </a:avLst>
          </a:prstGeom>
          <a:solidFill>
            <a:srgbClr val="2B2A35"/>
          </a:solidFill>
          <a:ln>
            <a:noFill/>
          </a:ln>
        </p:spPr>
        <p:txBody>
          <a:bodyPr anchorCtr="0" anchor="ctr" bIns="5250" lIns="45200" spcFirstLastPara="1" rIns="45200" wrap="square" tIns="5250">
            <a:noAutofit/>
          </a:bodyPr>
          <a:lstStyle/>
          <a:p>
            <a:pPr indent="0" lvl="0" marL="0" marR="0" rtl="0" algn="ctr">
              <a:lnSpc>
                <a:spcPct val="16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sp>
        <p:nvSpPr>
          <p:cNvPr id="67" name="Google Shape;67;p3"/>
          <p:cNvSpPr/>
          <p:nvPr/>
        </p:nvSpPr>
        <p:spPr>
          <a:xfrm>
            <a:off x="310791" y="2616681"/>
            <a:ext cx="1332000" cy="356400"/>
          </a:xfrm>
          <a:prstGeom prst="roundRect">
            <a:avLst>
              <a:gd fmla="val -256571" name="adj"/>
            </a:avLst>
          </a:prstGeom>
          <a:solidFill>
            <a:srgbClr val="ECECEC"/>
          </a:solidFill>
          <a:ln>
            <a:noFill/>
          </a:ln>
        </p:spPr>
        <p:txBody>
          <a:bodyPr anchorCtr="0" anchor="ctr" bIns="42050" lIns="74000" spcFirstLastPara="1" rIns="74000" wrap="square" tIns="42050">
            <a:noAutofit/>
          </a:bodyPr>
          <a:lstStyle/>
          <a:p>
            <a:pPr indent="0" lvl="0" marL="0" marR="0" rtl="0" algn="l">
              <a:lnSpc>
                <a:spcPct val="160000"/>
              </a:lnSpc>
              <a:spcBef>
                <a:spcPts val="0"/>
              </a:spcBef>
              <a:spcAft>
                <a:spcPts val="0"/>
              </a:spcAft>
              <a:buClr>
                <a:srgbClr val="000000"/>
              </a:buClr>
              <a:buSzPts val="1200"/>
              <a:buFont typeface="Arial"/>
              <a:buNone/>
            </a:pPr>
            <a:r>
              <a:rPr sz="630"/>
              <a:t>Enhanced experience</a:t>
            </a:r>
            <a:endParaRPr b="0" i="0" sz="1200" u="none" cap="none" strike="noStrike">
              <a:solidFill>
                <a:schemeClr val="dk1"/>
              </a:solidFill>
              <a:latin typeface="Calibri"/>
              <a:ea typeface="Calibri"/>
              <a:cs typeface="Calibri"/>
              <a:sym typeface="Calibri"/>
            </a:endParaRPr>
          </a:p>
        </p:txBody>
      </p:sp>
      <p:sp>
        <p:nvSpPr>
          <p:cNvPr id="68" name="Google Shape;68;p3"/>
          <p:cNvSpPr/>
          <p:nvPr/>
        </p:nvSpPr>
        <p:spPr>
          <a:xfrm>
            <a:off x="1651346" y="2616681"/>
            <a:ext cx="2343000" cy="356400"/>
          </a:xfrm>
          <a:prstGeom prst="roundRect">
            <a:avLst>
              <a:gd fmla="val -256571" name="adj"/>
            </a:avLst>
          </a:prstGeom>
          <a:solidFill>
            <a:srgbClr val="ECECEC"/>
          </a:solidFill>
          <a:ln>
            <a:noFill/>
          </a:ln>
        </p:spPr>
        <p:txBody>
          <a:bodyPr anchorCtr="0" anchor="ctr" bIns="42050" lIns="130150" spcFirstLastPara="1" rIns="130150" wrap="square" tIns="42050">
            <a:noAutofit/>
          </a:bodyPr>
          <a:lstStyle/>
          <a:p>
            <a:pPr indent="0" lvl="0" marL="0" marR="0" rtl="0" algn="l">
              <a:lnSpc>
                <a:spcPct val="160000"/>
              </a:lnSpc>
              <a:spcBef>
                <a:spcPts val="0"/>
              </a:spcBef>
              <a:spcAft>
                <a:spcPts val="0"/>
              </a:spcAft>
              <a:buClr>
                <a:srgbClr val="000000"/>
              </a:buClr>
              <a:buSzPts val="1200"/>
              <a:buFont typeface="Arial"/>
              <a:buNone/>
            </a:pPr>
            <a:r>
              <a:rPr sz="630"/>
              <a:t>Motherson flexible display offerings as well as camera holders / wings support any new design</a:t>
            </a:r>
            <a:endParaRPr b="0" i="0" sz="1200" u="none" cap="none" strike="noStrike">
              <a:solidFill>
                <a:schemeClr val="dk1"/>
              </a:solidFill>
              <a:latin typeface="Calibri"/>
              <a:ea typeface="Calibri"/>
              <a:cs typeface="Calibri"/>
              <a:sym typeface="Calibri"/>
            </a:endParaRPr>
          </a:p>
        </p:txBody>
      </p:sp>
      <p:sp>
        <p:nvSpPr>
          <p:cNvPr id="69" name="Google Shape;69;p3"/>
          <p:cNvSpPr/>
          <p:nvPr/>
        </p:nvSpPr>
        <p:spPr>
          <a:xfrm>
            <a:off x="401001" y="2745988"/>
            <a:ext cx="914400" cy="97200"/>
          </a:xfrm>
          <a:prstGeom prst="rect">
            <a:avLst/>
          </a:prstGeom>
          <a:noFill/>
          <a:ln>
            <a:noFill/>
          </a:ln>
        </p:spPr>
        <p:txBody>
          <a:bodyPr anchorCtr="0" anchor="t" bIns="0" lIns="0" spcFirstLastPara="1" rIns="0" wrap="square" tIns="0">
            <a:noAutofit/>
          </a:bodyPr>
          <a:lstStyle/>
          <a:p>
            <a:pPr indent="0" lvl="0" marL="0" marR="0" rtl="0" algn="l">
              <a:lnSpc>
                <a:spcPct val="102857"/>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sp>
        <p:nvSpPr>
          <p:cNvPr id="70" name="Google Shape;70;p3"/>
          <p:cNvSpPr/>
          <p:nvPr/>
        </p:nvSpPr>
        <p:spPr>
          <a:xfrm>
            <a:off x="1690554" y="2747596"/>
            <a:ext cx="2743200" cy="97200"/>
          </a:xfrm>
          <a:prstGeom prst="rect">
            <a:avLst/>
          </a:prstGeom>
          <a:noFill/>
          <a:ln>
            <a:noFill/>
          </a:ln>
        </p:spPr>
        <p:txBody>
          <a:bodyPr anchorCtr="0" anchor="t" bIns="0" lIns="0" spcFirstLastPara="1" rIns="0" wrap="square" tIns="0">
            <a:noAutofit/>
          </a:bodyPr>
          <a:lstStyle/>
          <a:p>
            <a:pPr indent="0" lvl="0" marL="0" marR="0" rtl="0" algn="l">
              <a:lnSpc>
                <a:spcPct val="102857"/>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sp>
        <p:nvSpPr>
          <p:cNvPr id="71" name="Google Shape;71;p3"/>
          <p:cNvSpPr/>
          <p:nvPr/>
        </p:nvSpPr>
        <p:spPr>
          <a:xfrm>
            <a:off x="310896" y="2980944"/>
            <a:ext cx="1332000" cy="356400"/>
          </a:xfrm>
          <a:prstGeom prst="roundRect">
            <a:avLst>
              <a:gd fmla="val -256571" name="adj"/>
            </a:avLst>
          </a:prstGeom>
          <a:solidFill>
            <a:srgbClr val="ECECEC"/>
          </a:solidFill>
          <a:ln>
            <a:noFill/>
          </a:ln>
        </p:spPr>
        <p:txBody>
          <a:bodyPr anchorCtr="0" anchor="ctr" bIns="42050" lIns="74000" spcFirstLastPara="1" rIns="74000" wrap="square" tIns="42050">
            <a:noAutofit/>
          </a:bodyPr>
          <a:lstStyle/>
          <a:p>
            <a:pPr indent="0" lvl="0" marL="0" marR="0" rtl="0" algn="l">
              <a:lnSpc>
                <a:spcPct val="160000"/>
              </a:lnSpc>
              <a:spcBef>
                <a:spcPts val="0"/>
              </a:spcBef>
              <a:spcAft>
                <a:spcPts val="0"/>
              </a:spcAft>
              <a:buClr>
                <a:srgbClr val="000000"/>
              </a:buClr>
              <a:buSzPts val="1200"/>
              <a:buFont typeface="Arial"/>
              <a:buNone/>
            </a:pPr>
            <a:r>
              <a:rPr sz="630"/>
              <a:t>Manufacturing improvement</a:t>
            </a:r>
            <a:endParaRPr b="0" i="0" sz="1200" u="none" cap="none" strike="noStrike">
              <a:solidFill>
                <a:schemeClr val="dk1"/>
              </a:solidFill>
              <a:latin typeface="Calibri"/>
              <a:ea typeface="Calibri"/>
              <a:cs typeface="Calibri"/>
              <a:sym typeface="Calibri"/>
            </a:endParaRPr>
          </a:p>
        </p:txBody>
      </p:sp>
      <p:sp>
        <p:nvSpPr>
          <p:cNvPr id="72" name="Google Shape;72;p3"/>
          <p:cNvSpPr/>
          <p:nvPr/>
        </p:nvSpPr>
        <p:spPr>
          <a:xfrm>
            <a:off x="1651451" y="2980944"/>
            <a:ext cx="2343000" cy="356400"/>
          </a:xfrm>
          <a:prstGeom prst="roundRect">
            <a:avLst>
              <a:gd fmla="val -256571" name="adj"/>
            </a:avLst>
          </a:prstGeom>
          <a:solidFill>
            <a:srgbClr val="ECECEC"/>
          </a:solidFill>
          <a:ln>
            <a:noFill/>
          </a:ln>
        </p:spPr>
        <p:txBody>
          <a:bodyPr anchorCtr="0" anchor="ctr" bIns="42050" lIns="130150" spcFirstLastPara="1" rIns="130150" wrap="square" tIns="42050">
            <a:noAutofit/>
          </a:bodyPr>
          <a:lstStyle/>
          <a:p>
            <a:pPr indent="0" lvl="0" marL="0" marR="0" rtl="0" algn="l">
              <a:lnSpc>
                <a:spcPct val="160000"/>
              </a:lnSpc>
              <a:spcBef>
                <a:spcPts val="0"/>
              </a:spcBef>
              <a:spcAft>
                <a:spcPts val="0"/>
              </a:spcAft>
              <a:buClr>
                <a:srgbClr val="000000"/>
              </a:buClr>
              <a:buSzPts val="1200"/>
              <a:buFont typeface="Arial"/>
              <a:buNone/>
            </a:pPr>
            <a:r>
              <a:rPr sz="630"/>
              <a:t>Synergies: Conventional Mirror Tier1 + CMS Tier1 - bundling</a:t>
            </a:r>
            <a:endParaRPr b="0" i="0" sz="1200" u="none" cap="none" strike="noStrike">
              <a:solidFill>
                <a:schemeClr val="dk1"/>
              </a:solidFill>
              <a:latin typeface="Calibri"/>
              <a:ea typeface="Calibri"/>
              <a:cs typeface="Calibri"/>
              <a:sym typeface="Calibri"/>
            </a:endParaRPr>
          </a:p>
        </p:txBody>
      </p:sp>
      <p:sp>
        <p:nvSpPr>
          <p:cNvPr id="73" name="Google Shape;73;p3"/>
          <p:cNvSpPr/>
          <p:nvPr/>
        </p:nvSpPr>
        <p:spPr>
          <a:xfrm>
            <a:off x="401106" y="3110251"/>
            <a:ext cx="914400" cy="97200"/>
          </a:xfrm>
          <a:prstGeom prst="rect">
            <a:avLst/>
          </a:prstGeom>
          <a:noFill/>
          <a:ln>
            <a:noFill/>
          </a:ln>
        </p:spPr>
        <p:txBody>
          <a:bodyPr anchorCtr="0" anchor="t" bIns="0" lIns="0" spcFirstLastPara="1" rIns="0" wrap="square" tIns="0">
            <a:noAutofit/>
          </a:bodyPr>
          <a:lstStyle/>
          <a:p>
            <a:pPr indent="0" lvl="0" marL="0" marR="0" rtl="0" algn="l">
              <a:lnSpc>
                <a:spcPct val="102857"/>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sp>
        <p:nvSpPr>
          <p:cNvPr id="74" name="Google Shape;74;p3"/>
          <p:cNvSpPr/>
          <p:nvPr/>
        </p:nvSpPr>
        <p:spPr>
          <a:xfrm>
            <a:off x="1690659" y="3111859"/>
            <a:ext cx="2743200" cy="97200"/>
          </a:xfrm>
          <a:prstGeom prst="rect">
            <a:avLst/>
          </a:prstGeom>
          <a:noFill/>
          <a:ln>
            <a:noFill/>
          </a:ln>
        </p:spPr>
        <p:txBody>
          <a:bodyPr anchorCtr="0" anchor="t" bIns="0" lIns="0" spcFirstLastPara="1" rIns="0" wrap="square" tIns="0">
            <a:noAutofit/>
          </a:bodyPr>
          <a:lstStyle/>
          <a:p>
            <a:pPr indent="0" lvl="0" marL="0" marR="0" rtl="0" algn="l">
              <a:lnSpc>
                <a:spcPct val="102857"/>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