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39153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536838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20993" y="1946798"/>
            <a:ext cx="1828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13656" y="1953275"/>
            <a:ext cx="1763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13644" y="2276894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9082530" y="0"/>
            <a:ext cx="16800" cy="69300"/>
          </a:xfrm>
          <a:prstGeom prst="roundRect">
            <a:avLst>
              <a:gd fmla="val -256571" name="adj"/>
            </a:avLst>
          </a:prstGeom>
          <a:solidFill>
            <a:srgbClr val="FAFAF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9099343" y="0"/>
            <a:ext cx="29400" cy="69300"/>
          </a:xfrm>
          <a:prstGeom prst="roundRect">
            <a:avLst>
              <a:gd fmla="val -256571" name="adj"/>
            </a:avLst>
          </a:prstGeom>
          <a:solidFill>
            <a:srgbClr val="FAFAF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9000769" y="1"/>
            <a:ext cx="46200" cy="98100"/>
          </a:xfrm>
          <a:prstGeom prst="roundRect">
            <a:avLst>
              <a:gd fmla="val -256571" name="adj"/>
            </a:avLst>
          </a:prstGeom>
          <a:solidFill>
            <a:srgbClr val="FAFAF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047329" y="1"/>
            <a:ext cx="81300" cy="98100"/>
          </a:xfrm>
          <a:prstGeom prst="roundRect">
            <a:avLst>
              <a:gd fmla="val -256571" name="adj"/>
            </a:avLst>
          </a:prstGeom>
          <a:solidFill>
            <a:srgbClr val="FAFAF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9083635" y="25556"/>
            <a:ext cx="22800" cy="189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9003902" y="35575"/>
            <a:ext cx="31800" cy="267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9099808" y="25986"/>
            <a:ext cx="22800" cy="189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9048690" y="36017"/>
            <a:ext cx="95400" cy="267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551443" y="2991605"/>
            <a:ext cx="134934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25896" y="1824217"/>
            <a:ext cx="914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13644" y="1853637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13644" y="2177251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6552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12960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