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141287" y="753419"/>
            <a:ext cx="4759902" cy="2523626"/>
          </a:xfrm>
          <a:prstGeom prst="roundRect">
            <a:avLst>
              <a:gd fmla="val -36234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297925" lIns="264425" spcFirstLastPara="1" rIns="264425" wrap="square" tIns="2979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139153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536838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16743" y="2301623"/>
            <a:ext cx="1828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09406" y="2308100"/>
            <a:ext cx="17676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09394" y="2631719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415357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415357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780825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780825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9000769" y="1"/>
            <a:ext cx="46200" cy="98100"/>
          </a:xfrm>
          <a:prstGeom prst="roundRect">
            <a:avLst>
              <a:gd fmla="val -256571" name="adj"/>
            </a:avLst>
          </a:prstGeom>
          <a:solidFill>
            <a:srgbClr val="FAFAF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047329" y="1"/>
            <a:ext cx="81300" cy="98100"/>
          </a:xfrm>
          <a:prstGeom prst="roundRect">
            <a:avLst>
              <a:gd fmla="val -256571" name="adj"/>
            </a:avLst>
          </a:prstGeom>
          <a:solidFill>
            <a:srgbClr val="FAFAF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544274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1912017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9003902" y="35575"/>
            <a:ext cx="31800" cy="267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495241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1914228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9048690" y="36017"/>
            <a:ext cx="95400" cy="267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2B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551443" y="2991605"/>
            <a:ext cx="134934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551483" y="4467480"/>
            <a:ext cx="134930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152648" y="4467480"/>
            <a:ext cx="135045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5025" spcFirstLastPara="1" rIns="75025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21646" y="2179042"/>
            <a:ext cx="9144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9394" y="2208462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09394" y="2532076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1264789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54525" y="534250"/>
            <a:ext cx="23430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/>
          <p:nvPr/>
        </p:nvSpPr>
        <p:spPr>
          <a:xfrm>
            <a:off x="378889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0395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206552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112960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