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</p:sldIdLst>
  <p:sldSz cy="5143500" cx="9144000"/>
  <p:notesSz cx="51435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C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pitch-assets-ccb95893-de3f-4266-973c-20049231b248.s3.eu-west-1.amazonaws.com/68f049f5-8ca2-4a5b-820a-fd3c81106d3c?pitch-bytes=53464&amp;pitch-content-type=image%2Fpng" id="16" name="Google Shape;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4410" y="-158375"/>
            <a:ext cx="1106171" cy="110617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4141287" y="753419"/>
            <a:ext cx="4759902" cy="2523626"/>
          </a:xfrm>
          <a:prstGeom prst="roundRect">
            <a:avLst>
              <a:gd fmla="val -36234" name="adj"/>
            </a:avLst>
          </a:prstGeom>
          <a:solidFill>
            <a:srgbClr val="CECECE"/>
          </a:solidFill>
          <a:ln>
            <a:noFill/>
          </a:ln>
        </p:spPr>
        <p:txBody>
          <a:bodyPr anchorCtr="0" anchor="ctr" bIns="297925" lIns="264425" spcFirstLastPara="1" rIns="264425" wrap="square" tIns="297925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4139153" y="3307424"/>
            <a:ext cx="2364351" cy="1480034"/>
          </a:xfrm>
          <a:prstGeom prst="roundRect">
            <a:avLst>
              <a:gd fmla="val -61782" name="adj"/>
            </a:avLst>
          </a:prstGeom>
          <a:solidFill>
            <a:srgbClr val="CECECE"/>
          </a:solidFill>
          <a:ln>
            <a:noFill/>
          </a:ln>
        </p:spPr>
        <p:txBody>
          <a:bodyPr anchorCtr="0" anchor="ctr" bIns="174725" lIns="131350" spcFirstLastPara="1" rIns="131350" wrap="square" tIns="174725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6536838" y="3307424"/>
            <a:ext cx="2364351" cy="1480034"/>
          </a:xfrm>
          <a:prstGeom prst="roundRect">
            <a:avLst>
              <a:gd fmla="val -61782" name="adj"/>
            </a:avLst>
          </a:prstGeom>
          <a:solidFill>
            <a:srgbClr val="CECECE"/>
          </a:solidFill>
          <a:ln>
            <a:noFill/>
          </a:ln>
        </p:spPr>
        <p:txBody>
          <a:bodyPr anchorCtr="0" anchor="ctr" bIns="174725" lIns="131350" spcFirstLastPara="1" rIns="131350" wrap="square" tIns="174725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314443" y="64378"/>
            <a:ext cx="8229600" cy="553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319346" y="848474"/>
            <a:ext cx="3657600" cy="291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310806" y="3018323"/>
            <a:ext cx="18288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2203443" y="3024800"/>
            <a:ext cx="17751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2203456" y="3348418"/>
            <a:ext cx="18288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316758" y="1415357"/>
            <a:ext cx="1332138" cy="356393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74000" spcFirstLastPara="1" rIns="7400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1657314" y="1415357"/>
            <a:ext cx="2342903" cy="356393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130150" spcFirstLastPara="1" rIns="13015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314625" y="1780825"/>
            <a:ext cx="1332000" cy="356400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74000" spcFirstLastPara="1" rIns="7400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1655180" y="1780825"/>
            <a:ext cx="2343000" cy="356400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130150" spcFirstLastPara="1" rIns="13015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312491" y="2146153"/>
            <a:ext cx="1332000" cy="356400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74000" spcFirstLastPara="1" rIns="7400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653046" y="2146153"/>
            <a:ext cx="2343000" cy="356400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130150" spcFirstLastPara="1" rIns="13015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402701" y="1544274"/>
            <a:ext cx="914400" cy="97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402701" y="1912017"/>
            <a:ext cx="18288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02701" y="2275460"/>
            <a:ext cx="9144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692254" y="1495241"/>
            <a:ext cx="2743200" cy="194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1692254" y="1914228"/>
            <a:ext cx="18288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1692254" y="2277068"/>
            <a:ext cx="27432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314443" y="4863768"/>
            <a:ext cx="1828800" cy="194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4138971" y="4863768"/>
            <a:ext cx="1828800" cy="194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6536656" y="4863768"/>
            <a:ext cx="1828800" cy="194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2B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7551443" y="2991605"/>
            <a:ext cx="1349347" cy="202085"/>
          </a:xfrm>
          <a:prstGeom prst="roundRect">
            <a:avLst>
              <a:gd fmla="val -452483" name="adj"/>
            </a:avLst>
          </a:prstGeom>
          <a:solidFill>
            <a:srgbClr val="2B2A35">
              <a:alpha val="20000"/>
            </a:srgbClr>
          </a:solidFill>
          <a:ln>
            <a:noFill/>
          </a:ln>
        </p:spPr>
        <p:txBody>
          <a:bodyPr anchorCtr="0" anchor="t" bIns="23850" lIns="74950" spcFirstLastPara="1" rIns="74950" wrap="square" tIns="23850">
            <a:noAutofit/>
          </a:bodyPr>
          <a:lstStyle/>
          <a:p>
            <a:pPr indent="0" lvl="0" marL="0" marR="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7551483" y="4467480"/>
            <a:ext cx="1349307" cy="202085"/>
          </a:xfrm>
          <a:prstGeom prst="roundRect">
            <a:avLst>
              <a:gd fmla="val -452483" name="adj"/>
            </a:avLst>
          </a:prstGeom>
          <a:solidFill>
            <a:srgbClr val="2B2A35">
              <a:alpha val="20000"/>
            </a:srgbClr>
          </a:solidFill>
          <a:ln>
            <a:noFill/>
          </a:ln>
        </p:spPr>
        <p:txBody>
          <a:bodyPr anchorCtr="0" anchor="t" bIns="23850" lIns="74950" spcFirstLastPara="1" rIns="74950" wrap="square" tIns="23850">
            <a:noAutofit/>
          </a:bodyPr>
          <a:lstStyle/>
          <a:p>
            <a:pPr indent="0" lvl="0" marL="0" marR="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5152648" y="4467480"/>
            <a:ext cx="1350457" cy="202085"/>
          </a:xfrm>
          <a:prstGeom prst="roundRect">
            <a:avLst>
              <a:gd fmla="val -452483" name="adj"/>
            </a:avLst>
          </a:prstGeom>
          <a:solidFill>
            <a:srgbClr val="2B2A35">
              <a:alpha val="20000"/>
            </a:srgbClr>
          </a:solidFill>
          <a:ln>
            <a:noFill/>
          </a:ln>
        </p:spPr>
        <p:txBody>
          <a:bodyPr anchorCtr="0" anchor="t" bIns="23850" lIns="75025" spcFirstLastPara="1" rIns="75025" wrap="square" tIns="23850">
            <a:noAutofit/>
          </a:bodyPr>
          <a:lstStyle/>
          <a:p>
            <a:pPr indent="0" lvl="0" marL="0" marR="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315709" y="2895742"/>
            <a:ext cx="914400" cy="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Key facts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2203456" y="2925162"/>
            <a:ext cx="1828800" cy="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Applications / Compliance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2203456" y="3248776"/>
            <a:ext cx="1828800" cy="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Intellectual property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319346" y="1264789"/>
            <a:ext cx="914400" cy="98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Main advantages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319346" y="754852"/>
            <a:ext cx="914400" cy="98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4154525" y="534250"/>
            <a:ext cx="2343000" cy="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320191" y="536660"/>
            <a:ext cx="1828800" cy="98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pitch-assets-ccb95893-de3f-4266-973c-20049231b248.s3.eu-west-1.amazonaws.com/f1ad9fdf-fe50-4336-b326-b04d002aeb8b?pitch-bytes=235&amp;pitch-content-type=image%2Fpng" id="50" name="Google Shape;5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999" y="4718985"/>
            <a:ext cx="3657600" cy="6941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3"/>
          <p:cNvSpPr/>
          <p:nvPr/>
        </p:nvSpPr>
        <p:spPr>
          <a:xfrm>
            <a:off x="378889" y="4718985"/>
            <a:ext cx="813697" cy="44586"/>
          </a:xfrm>
          <a:prstGeom prst="roundRect">
            <a:avLst>
              <a:gd fmla="val -2050868" name="adj"/>
            </a:avLst>
          </a:prstGeom>
          <a:solidFill>
            <a:srgbClr val="2B2A35"/>
          </a:solidFill>
          <a:ln>
            <a:noFill/>
          </a:ln>
        </p:spPr>
        <p:txBody>
          <a:bodyPr anchorCtr="0" anchor="ctr" bIns="5250" lIns="45200" spcFirstLastPara="1" rIns="45200" wrap="square" tIns="52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310800" y="4450428"/>
            <a:ext cx="143219" cy="143219"/>
          </a:xfrm>
          <a:prstGeom prst="ellipse">
            <a:avLst/>
          </a:prstGeom>
          <a:solidFill>
            <a:srgbClr val="2B2A35"/>
          </a:solidFill>
          <a:ln>
            <a:noFill/>
          </a:ln>
        </p:spPr>
        <p:txBody>
          <a:bodyPr anchorCtr="0" anchor="ctr" bIns="16900" lIns="7950" spcFirstLastPara="1" rIns="7950" wrap="square" tIns="169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1238662" y="4450428"/>
            <a:ext cx="143219" cy="143219"/>
          </a:xfrm>
          <a:prstGeom prst="ellipse">
            <a:avLst/>
          </a:prstGeom>
          <a:solidFill>
            <a:srgbClr val="2B2A35"/>
          </a:solidFill>
          <a:ln>
            <a:noFill/>
          </a:ln>
        </p:spPr>
        <p:txBody>
          <a:bodyPr anchorCtr="0" anchor="ctr" bIns="16900" lIns="7950" spcFirstLastPara="1" rIns="7950" wrap="square" tIns="169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2150971" y="4445524"/>
            <a:ext cx="143219" cy="143219"/>
          </a:xfrm>
          <a:prstGeom prst="ellipse">
            <a:avLst/>
          </a:prstGeom>
          <a:solidFill>
            <a:srgbClr val="2B2A35"/>
          </a:solidFill>
          <a:ln>
            <a:noFill/>
          </a:ln>
        </p:spPr>
        <p:txBody>
          <a:bodyPr anchorCtr="0" anchor="ctr" bIns="16900" lIns="7950" spcFirstLastPara="1" rIns="7950" wrap="square" tIns="169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3074775" y="4445524"/>
            <a:ext cx="143219" cy="143219"/>
          </a:xfrm>
          <a:prstGeom prst="ellipse">
            <a:avLst/>
          </a:prstGeom>
          <a:solidFill>
            <a:srgbClr val="2B2A35"/>
          </a:solidFill>
          <a:ln>
            <a:noFill/>
          </a:ln>
        </p:spPr>
        <p:txBody>
          <a:bodyPr anchorCtr="0" anchor="ctr" bIns="16900" lIns="7950" spcFirstLastPara="1" rIns="7950" wrap="square" tIns="169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476797" y="4452404"/>
            <a:ext cx="914400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Idea / feasibility study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(TRL 1-3)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1413958" y="4452404"/>
            <a:ext cx="914400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Advanced development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(TRL 4-6)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2336392" y="4452404"/>
            <a:ext cx="914400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Serial development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(TRL 7-9)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3271341" y="4447501"/>
            <a:ext cx="914400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In production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(SOP)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366889" y="4485223"/>
            <a:ext cx="914400" cy="83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-US" sz="400" u="none" cap="none" strike="noStrik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4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1298364" y="4485223"/>
            <a:ext cx="914400" cy="83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-US" sz="400" u="none" cap="none" strike="noStrik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4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2205745" y="4480460"/>
            <a:ext cx="914400" cy="83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-US" sz="400" u="none" cap="none" strike="noStrik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4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3132176" y="4480460"/>
            <a:ext cx="914400" cy="83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-US" sz="400" u="none" cap="none" strike="noStrik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4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1290395" y="4718985"/>
            <a:ext cx="813697" cy="44586"/>
          </a:xfrm>
          <a:prstGeom prst="roundRect">
            <a:avLst>
              <a:gd fmla="val -2050868" name="adj"/>
            </a:avLst>
          </a:prstGeom>
          <a:solidFill>
            <a:srgbClr val="2B2A35"/>
          </a:solidFill>
          <a:ln>
            <a:noFill/>
          </a:ln>
        </p:spPr>
        <p:txBody>
          <a:bodyPr anchorCtr="0" anchor="ctr" bIns="5250" lIns="45200" spcFirstLastPara="1" rIns="45200" wrap="square" tIns="52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2206552" y="4718985"/>
            <a:ext cx="813697" cy="44586"/>
          </a:xfrm>
          <a:prstGeom prst="roundRect">
            <a:avLst>
              <a:gd fmla="val -2050868" name="adj"/>
            </a:avLst>
          </a:prstGeom>
          <a:solidFill>
            <a:srgbClr val="2B2A35"/>
          </a:solidFill>
          <a:ln>
            <a:noFill/>
          </a:ln>
        </p:spPr>
        <p:txBody>
          <a:bodyPr anchorCtr="0" anchor="ctr" bIns="5250" lIns="45200" spcFirstLastPara="1" rIns="45200" wrap="square" tIns="52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3112960" y="4718985"/>
            <a:ext cx="813697" cy="44586"/>
          </a:xfrm>
          <a:prstGeom prst="roundRect">
            <a:avLst>
              <a:gd fmla="val -2050868" name="adj"/>
            </a:avLst>
          </a:prstGeom>
          <a:solidFill>
            <a:srgbClr val="2B2A35"/>
          </a:solidFill>
          <a:ln>
            <a:noFill/>
          </a:ln>
        </p:spPr>
        <p:txBody>
          <a:bodyPr anchorCtr="0" anchor="ctr" bIns="5250" lIns="45200" spcFirstLastPara="1" rIns="45200" wrap="square" tIns="52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310791" y="2506953"/>
            <a:ext cx="1332000" cy="356400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74000" spcFirstLastPara="1" rIns="7400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1651346" y="2506953"/>
            <a:ext cx="2343000" cy="356400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130150" spcFirstLastPara="1" rIns="13015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401001" y="2636260"/>
            <a:ext cx="9144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1690554" y="2637868"/>
            <a:ext cx="27432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