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9" r:id="rId3"/>
  </p:sldMasterIdLst>
  <p:notesMasterIdLst>
    <p:notesMasterId r:id="rId4"/>
  </p:notesMasterIdLst>
  <p:sldIdLst>
    <p:sldId id="256" r:id="rId5"/>
  </p:sldIdLst>
  <p:sldSz cy="5143500" cx="9144000"/>
  <p:notesSz cx="51435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" name="Google Shape;13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" name="Google Shape;14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FAULT">
  <p:cSld name="DEFAULT">
    <p:bg>
      <p:bgPr>
        <a:solidFill>
          <a:schemeClr val="lt1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AFAFC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pitch-assets-ccb95893-de3f-4266-973c-20049231b248.s3.eu-west-1.amazonaws.com/68f049f5-8ca2-4a5b-820a-fd3c81106d3c?pitch-bytes=53464&amp;pitch-content-type=image%2Fpng" id="16" name="Google Shape;16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94410" y="-158375"/>
            <a:ext cx="1106171" cy="1106171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3"/>
          <p:cNvSpPr/>
          <p:nvPr/>
        </p:nvSpPr>
        <p:spPr>
          <a:xfrm>
            <a:off x="4141287" y="753419"/>
            <a:ext cx="4759902" cy="2523626"/>
          </a:xfrm>
          <a:prstGeom prst="roundRect">
            <a:avLst>
              <a:gd fmla="val -36234" name="adj"/>
            </a:avLst>
          </a:prstGeom>
          <a:solidFill>
            <a:srgbClr val="CECECE"/>
          </a:solidFill>
          <a:ln>
            <a:noFill/>
          </a:ln>
        </p:spPr>
        <p:txBody>
          <a:bodyPr anchorCtr="0" anchor="ctr" bIns="297925" lIns="264425" spcFirstLastPara="1" rIns="264425" wrap="square" tIns="297925">
            <a:noAutofit/>
          </a:bodyPr>
          <a:lstStyle/>
          <a:p>
            <a:pPr indent="0" lvl="0" marL="0" marR="0" rtl="0" algn="ct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3"/>
          <p:cNvSpPr/>
          <p:nvPr/>
        </p:nvSpPr>
        <p:spPr>
          <a:xfrm>
            <a:off x="4139153" y="3307424"/>
            <a:ext cx="2364351" cy="1480034"/>
          </a:xfrm>
          <a:prstGeom prst="roundRect">
            <a:avLst>
              <a:gd fmla="val -61782" name="adj"/>
            </a:avLst>
          </a:prstGeom>
          <a:solidFill>
            <a:srgbClr val="CECECE"/>
          </a:solidFill>
          <a:ln>
            <a:noFill/>
          </a:ln>
        </p:spPr>
        <p:txBody>
          <a:bodyPr anchorCtr="0" anchor="ctr" bIns="174725" lIns="131350" spcFirstLastPara="1" rIns="131350" wrap="square" tIns="174725">
            <a:noAutofit/>
          </a:bodyPr>
          <a:lstStyle/>
          <a:p>
            <a:pPr indent="0" lvl="0" marL="0" marR="0" rtl="0" algn="ct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3"/>
          <p:cNvSpPr/>
          <p:nvPr/>
        </p:nvSpPr>
        <p:spPr>
          <a:xfrm>
            <a:off x="6536838" y="3307424"/>
            <a:ext cx="2364351" cy="1480034"/>
          </a:xfrm>
          <a:prstGeom prst="roundRect">
            <a:avLst>
              <a:gd fmla="val -61782" name="adj"/>
            </a:avLst>
          </a:prstGeom>
          <a:solidFill>
            <a:srgbClr val="CECECE"/>
          </a:solidFill>
          <a:ln>
            <a:noFill/>
          </a:ln>
        </p:spPr>
        <p:txBody>
          <a:bodyPr anchorCtr="0" anchor="ctr" bIns="174725" lIns="131350" spcFirstLastPara="1" rIns="131350" wrap="square" tIns="174725">
            <a:noAutofit/>
          </a:bodyPr>
          <a:lstStyle/>
          <a:p>
            <a:pPr indent="0" lvl="0" marL="0" marR="0" rtl="0" algn="ct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3"/>
          <p:cNvSpPr/>
          <p:nvPr/>
        </p:nvSpPr>
        <p:spPr>
          <a:xfrm>
            <a:off x="314443" y="64378"/>
            <a:ext cx="8229600" cy="5533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2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1;p3"/>
          <p:cNvSpPr/>
          <p:nvPr/>
        </p:nvSpPr>
        <p:spPr>
          <a:xfrm>
            <a:off x="319346" y="848474"/>
            <a:ext cx="3657600" cy="29133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2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22;p3"/>
          <p:cNvSpPr/>
          <p:nvPr/>
        </p:nvSpPr>
        <p:spPr>
          <a:xfrm>
            <a:off x="321006" y="3380135"/>
            <a:ext cx="1828800" cy="5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2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23;p3"/>
          <p:cNvSpPr/>
          <p:nvPr/>
        </p:nvSpPr>
        <p:spPr>
          <a:xfrm>
            <a:off x="2213644" y="3386625"/>
            <a:ext cx="1763400" cy="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2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24;p3"/>
          <p:cNvSpPr/>
          <p:nvPr/>
        </p:nvSpPr>
        <p:spPr>
          <a:xfrm>
            <a:off x="2213656" y="3710231"/>
            <a:ext cx="1828800" cy="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2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3"/>
          <p:cNvSpPr/>
          <p:nvPr/>
        </p:nvSpPr>
        <p:spPr>
          <a:xfrm>
            <a:off x="316758" y="1415357"/>
            <a:ext cx="1332138" cy="356393"/>
          </a:xfrm>
          <a:prstGeom prst="roundRect">
            <a:avLst>
              <a:gd fmla="val -256571" name="adj"/>
            </a:avLst>
          </a:prstGeom>
          <a:solidFill>
            <a:srgbClr val="ECECEC"/>
          </a:solidFill>
          <a:ln>
            <a:noFill/>
          </a:ln>
        </p:spPr>
        <p:txBody>
          <a:bodyPr anchorCtr="0" anchor="ctr" bIns="42050" lIns="74000" spcFirstLastPara="1" rIns="74000" wrap="square" tIns="42050">
            <a:no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3"/>
          <p:cNvSpPr/>
          <p:nvPr/>
        </p:nvSpPr>
        <p:spPr>
          <a:xfrm>
            <a:off x="1657314" y="1415357"/>
            <a:ext cx="2342903" cy="356393"/>
          </a:xfrm>
          <a:prstGeom prst="roundRect">
            <a:avLst>
              <a:gd fmla="val -256571" name="adj"/>
            </a:avLst>
          </a:prstGeom>
          <a:solidFill>
            <a:srgbClr val="ECECEC"/>
          </a:solidFill>
          <a:ln>
            <a:noFill/>
          </a:ln>
        </p:spPr>
        <p:txBody>
          <a:bodyPr anchorCtr="0" anchor="ctr" bIns="42050" lIns="130150" spcFirstLastPara="1" rIns="130150" wrap="square" tIns="42050">
            <a:no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3"/>
          <p:cNvSpPr/>
          <p:nvPr/>
        </p:nvSpPr>
        <p:spPr>
          <a:xfrm>
            <a:off x="314625" y="1780825"/>
            <a:ext cx="1332000" cy="356400"/>
          </a:xfrm>
          <a:prstGeom prst="roundRect">
            <a:avLst>
              <a:gd fmla="val -256571" name="adj"/>
            </a:avLst>
          </a:prstGeom>
          <a:solidFill>
            <a:srgbClr val="ECECEC"/>
          </a:solidFill>
          <a:ln>
            <a:noFill/>
          </a:ln>
        </p:spPr>
        <p:txBody>
          <a:bodyPr anchorCtr="0" anchor="ctr" bIns="42050" lIns="74000" spcFirstLastPara="1" rIns="74000" wrap="square" tIns="42050">
            <a:no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p3"/>
          <p:cNvSpPr/>
          <p:nvPr/>
        </p:nvSpPr>
        <p:spPr>
          <a:xfrm>
            <a:off x="1655180" y="1780825"/>
            <a:ext cx="2343000" cy="356400"/>
          </a:xfrm>
          <a:prstGeom prst="roundRect">
            <a:avLst>
              <a:gd fmla="val -256571" name="adj"/>
            </a:avLst>
          </a:prstGeom>
          <a:solidFill>
            <a:srgbClr val="ECECEC"/>
          </a:solidFill>
          <a:ln>
            <a:noFill/>
          </a:ln>
        </p:spPr>
        <p:txBody>
          <a:bodyPr anchorCtr="0" anchor="ctr" bIns="42050" lIns="130150" spcFirstLastPara="1" rIns="130150" wrap="square" tIns="42050">
            <a:no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29;p3"/>
          <p:cNvSpPr/>
          <p:nvPr/>
        </p:nvSpPr>
        <p:spPr>
          <a:xfrm>
            <a:off x="312491" y="2146153"/>
            <a:ext cx="1332000" cy="356400"/>
          </a:xfrm>
          <a:prstGeom prst="roundRect">
            <a:avLst>
              <a:gd fmla="val -256571" name="adj"/>
            </a:avLst>
          </a:prstGeom>
          <a:solidFill>
            <a:srgbClr val="ECECEC"/>
          </a:solidFill>
          <a:ln>
            <a:noFill/>
          </a:ln>
        </p:spPr>
        <p:txBody>
          <a:bodyPr anchorCtr="0" anchor="ctr" bIns="42050" lIns="74000" spcFirstLastPara="1" rIns="74000" wrap="square" tIns="42050">
            <a:no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30;p3"/>
          <p:cNvSpPr/>
          <p:nvPr/>
        </p:nvSpPr>
        <p:spPr>
          <a:xfrm>
            <a:off x="1653046" y="2146153"/>
            <a:ext cx="2343000" cy="356400"/>
          </a:xfrm>
          <a:prstGeom prst="roundRect">
            <a:avLst>
              <a:gd fmla="val -256571" name="adj"/>
            </a:avLst>
          </a:prstGeom>
          <a:solidFill>
            <a:srgbClr val="ECECEC"/>
          </a:solidFill>
          <a:ln>
            <a:noFill/>
          </a:ln>
        </p:spPr>
        <p:txBody>
          <a:bodyPr anchorCtr="0" anchor="ctr" bIns="42050" lIns="130150" spcFirstLastPara="1" rIns="130150" wrap="square" tIns="42050">
            <a:no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31;p3"/>
          <p:cNvSpPr/>
          <p:nvPr/>
        </p:nvSpPr>
        <p:spPr>
          <a:xfrm>
            <a:off x="402701" y="1544274"/>
            <a:ext cx="914400" cy="971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2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p3"/>
          <p:cNvSpPr/>
          <p:nvPr/>
        </p:nvSpPr>
        <p:spPr>
          <a:xfrm>
            <a:off x="402701" y="1912017"/>
            <a:ext cx="1828800" cy="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2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3"/>
          <p:cNvSpPr/>
          <p:nvPr/>
        </p:nvSpPr>
        <p:spPr>
          <a:xfrm>
            <a:off x="402701" y="2275460"/>
            <a:ext cx="914400" cy="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2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3"/>
          <p:cNvSpPr/>
          <p:nvPr/>
        </p:nvSpPr>
        <p:spPr>
          <a:xfrm>
            <a:off x="1692254" y="1495241"/>
            <a:ext cx="2743200" cy="1942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2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35;p3"/>
          <p:cNvSpPr/>
          <p:nvPr/>
        </p:nvSpPr>
        <p:spPr>
          <a:xfrm>
            <a:off x="1692254" y="1914228"/>
            <a:ext cx="1828800" cy="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2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" name="Google Shape;36;p3"/>
          <p:cNvSpPr/>
          <p:nvPr/>
        </p:nvSpPr>
        <p:spPr>
          <a:xfrm>
            <a:off x="1692254" y="2277068"/>
            <a:ext cx="2743200" cy="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2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Google Shape;37;p3"/>
          <p:cNvSpPr/>
          <p:nvPr/>
        </p:nvSpPr>
        <p:spPr>
          <a:xfrm>
            <a:off x="314443" y="4863768"/>
            <a:ext cx="1828800" cy="1942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2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38;p3"/>
          <p:cNvSpPr/>
          <p:nvPr/>
        </p:nvSpPr>
        <p:spPr>
          <a:xfrm>
            <a:off x="4138971" y="4863768"/>
            <a:ext cx="1828800" cy="1942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2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39;p3"/>
          <p:cNvSpPr/>
          <p:nvPr/>
        </p:nvSpPr>
        <p:spPr>
          <a:xfrm>
            <a:off x="6536656" y="4863768"/>
            <a:ext cx="1828800" cy="1942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2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2B2A3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3"/>
          <p:cNvSpPr/>
          <p:nvPr/>
        </p:nvSpPr>
        <p:spPr>
          <a:xfrm>
            <a:off x="7551443" y="2991605"/>
            <a:ext cx="1349347" cy="202085"/>
          </a:xfrm>
          <a:prstGeom prst="roundRect">
            <a:avLst>
              <a:gd fmla="val -452483" name="adj"/>
            </a:avLst>
          </a:prstGeom>
          <a:solidFill>
            <a:srgbClr val="2B2A35">
              <a:alpha val="20000"/>
            </a:srgbClr>
          </a:solidFill>
          <a:ln>
            <a:noFill/>
          </a:ln>
        </p:spPr>
        <p:txBody>
          <a:bodyPr anchorCtr="0" anchor="t" bIns="23850" lIns="74950" spcFirstLastPara="1" rIns="74950" wrap="square" tIns="23850">
            <a:noAutofit/>
          </a:bodyPr>
          <a:lstStyle/>
          <a:p>
            <a:pPr indent="0" lvl="0" marL="0" marR="0" rtl="0" algn="ctr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Google Shape;41;p3"/>
          <p:cNvSpPr/>
          <p:nvPr/>
        </p:nvSpPr>
        <p:spPr>
          <a:xfrm>
            <a:off x="7551483" y="4467480"/>
            <a:ext cx="1349307" cy="202085"/>
          </a:xfrm>
          <a:prstGeom prst="roundRect">
            <a:avLst>
              <a:gd fmla="val -452483" name="adj"/>
            </a:avLst>
          </a:prstGeom>
          <a:solidFill>
            <a:srgbClr val="2B2A35">
              <a:alpha val="20000"/>
            </a:srgbClr>
          </a:solidFill>
          <a:ln>
            <a:noFill/>
          </a:ln>
        </p:spPr>
        <p:txBody>
          <a:bodyPr anchorCtr="0" anchor="t" bIns="23850" lIns="74950" spcFirstLastPara="1" rIns="74950" wrap="square" tIns="23850">
            <a:noAutofit/>
          </a:bodyPr>
          <a:lstStyle/>
          <a:p>
            <a:pPr indent="0" lvl="0" marL="0" marR="0" rtl="0" algn="ctr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Google Shape;42;p3"/>
          <p:cNvSpPr/>
          <p:nvPr/>
        </p:nvSpPr>
        <p:spPr>
          <a:xfrm>
            <a:off x="5152648" y="4467480"/>
            <a:ext cx="1350457" cy="202085"/>
          </a:xfrm>
          <a:prstGeom prst="roundRect">
            <a:avLst>
              <a:gd fmla="val -452483" name="adj"/>
            </a:avLst>
          </a:prstGeom>
          <a:solidFill>
            <a:srgbClr val="2B2A35">
              <a:alpha val="20000"/>
            </a:srgbClr>
          </a:solidFill>
          <a:ln>
            <a:noFill/>
          </a:ln>
        </p:spPr>
        <p:txBody>
          <a:bodyPr anchorCtr="0" anchor="t" bIns="23850" lIns="75025" spcFirstLastPara="1" rIns="75025" wrap="square" tIns="23850">
            <a:noAutofit/>
          </a:bodyPr>
          <a:lstStyle/>
          <a:p>
            <a:pPr indent="0" lvl="0" marL="0" marR="0" rtl="0" algn="ctr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43;p3"/>
          <p:cNvSpPr/>
          <p:nvPr/>
        </p:nvSpPr>
        <p:spPr>
          <a:xfrm>
            <a:off x="325909" y="3257554"/>
            <a:ext cx="914400" cy="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en-US" sz="800" u="none" cap="none" strike="noStrike">
                <a:solidFill>
                  <a:srgbClr val="2B2A35"/>
                </a:solidFill>
                <a:latin typeface="Arial"/>
                <a:ea typeface="Arial"/>
                <a:cs typeface="Arial"/>
                <a:sym typeface="Arial"/>
              </a:rPr>
              <a:t>Key facts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44;p3"/>
          <p:cNvSpPr/>
          <p:nvPr/>
        </p:nvSpPr>
        <p:spPr>
          <a:xfrm>
            <a:off x="2213656" y="3286974"/>
            <a:ext cx="1828800" cy="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en-US" sz="800" u="none" cap="none" strike="noStrike">
                <a:solidFill>
                  <a:srgbClr val="2B2A35"/>
                </a:solidFill>
                <a:latin typeface="Arial"/>
                <a:ea typeface="Arial"/>
                <a:cs typeface="Arial"/>
                <a:sym typeface="Arial"/>
              </a:rPr>
              <a:t>Applications / Compliance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45;p3"/>
          <p:cNvSpPr/>
          <p:nvPr/>
        </p:nvSpPr>
        <p:spPr>
          <a:xfrm>
            <a:off x="2213656" y="3610588"/>
            <a:ext cx="1828800" cy="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en-US" sz="800" u="none" cap="none" strike="noStrike">
                <a:solidFill>
                  <a:srgbClr val="2B2A35"/>
                </a:solidFill>
                <a:latin typeface="Arial"/>
                <a:ea typeface="Arial"/>
                <a:cs typeface="Arial"/>
                <a:sym typeface="Arial"/>
              </a:rPr>
              <a:t>Intellectual property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Google Shape;46;p3"/>
          <p:cNvSpPr/>
          <p:nvPr/>
        </p:nvSpPr>
        <p:spPr>
          <a:xfrm>
            <a:off x="319346" y="1264789"/>
            <a:ext cx="914400" cy="9807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en-US" sz="800" u="none" cap="none" strike="noStrike">
                <a:solidFill>
                  <a:srgbClr val="2B2A35"/>
                </a:solidFill>
                <a:latin typeface="Arial"/>
                <a:ea typeface="Arial"/>
                <a:cs typeface="Arial"/>
                <a:sym typeface="Arial"/>
              </a:rPr>
              <a:t>Main advantages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Google Shape;47;p3"/>
          <p:cNvSpPr/>
          <p:nvPr/>
        </p:nvSpPr>
        <p:spPr>
          <a:xfrm>
            <a:off x="319346" y="754852"/>
            <a:ext cx="914400" cy="9807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en-US" sz="800" u="none" cap="none" strike="noStrike">
                <a:solidFill>
                  <a:srgbClr val="2B2A35"/>
                </a:solidFill>
                <a:latin typeface="Arial"/>
                <a:ea typeface="Arial"/>
                <a:cs typeface="Arial"/>
                <a:sym typeface="Arial"/>
              </a:rPr>
              <a:t>Description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48;p3"/>
          <p:cNvSpPr/>
          <p:nvPr/>
        </p:nvSpPr>
        <p:spPr>
          <a:xfrm>
            <a:off x="4154525" y="534250"/>
            <a:ext cx="2343000" cy="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49;p3"/>
          <p:cNvSpPr/>
          <p:nvPr/>
        </p:nvSpPr>
        <p:spPr>
          <a:xfrm>
            <a:off x="320191" y="536660"/>
            <a:ext cx="1828800" cy="9807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https://pitch-assets-ccb95893-de3f-4266-973c-20049231b248.s3.eu-west-1.amazonaws.com/f1ad9fdf-fe50-4336-b326-b04d002aeb8b?pitch-bytes=235&amp;pitch-content-type=image%2Fpng" id="50" name="Google Shape;50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0999" y="4718985"/>
            <a:ext cx="3657600" cy="69414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3"/>
          <p:cNvSpPr/>
          <p:nvPr/>
        </p:nvSpPr>
        <p:spPr>
          <a:xfrm>
            <a:off x="378889" y="4718985"/>
            <a:ext cx="813697" cy="44586"/>
          </a:xfrm>
          <a:prstGeom prst="roundRect">
            <a:avLst>
              <a:gd fmla="val -2050868" name="adj"/>
            </a:avLst>
          </a:prstGeom>
          <a:solidFill>
            <a:srgbClr val="2B2A35"/>
          </a:solidFill>
          <a:ln>
            <a:noFill/>
          </a:ln>
        </p:spPr>
        <p:txBody>
          <a:bodyPr anchorCtr="0" anchor="ctr" bIns="5250" lIns="45200" spcFirstLastPara="1" rIns="45200" wrap="square" tIns="5250">
            <a:noAutofit/>
          </a:bodyPr>
          <a:lstStyle/>
          <a:p>
            <a:pPr indent="0" lvl="0" marL="0" marR="0" rtl="0" algn="ct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3"/>
          <p:cNvSpPr/>
          <p:nvPr/>
        </p:nvSpPr>
        <p:spPr>
          <a:xfrm>
            <a:off x="310800" y="4450428"/>
            <a:ext cx="143219" cy="143219"/>
          </a:xfrm>
          <a:prstGeom prst="ellipse">
            <a:avLst/>
          </a:prstGeom>
          <a:solidFill>
            <a:srgbClr val="2B2A35"/>
          </a:solidFill>
          <a:ln>
            <a:noFill/>
          </a:ln>
        </p:spPr>
        <p:txBody>
          <a:bodyPr anchorCtr="0" anchor="ctr" bIns="16900" lIns="7950" spcFirstLastPara="1" rIns="7950" wrap="square" tIns="16900">
            <a:noAutofit/>
          </a:bodyPr>
          <a:lstStyle/>
          <a:p>
            <a:pPr indent="0" lvl="0" marL="0" marR="0" rtl="0" algn="ct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p3"/>
          <p:cNvSpPr/>
          <p:nvPr/>
        </p:nvSpPr>
        <p:spPr>
          <a:xfrm>
            <a:off x="1238662" y="4450428"/>
            <a:ext cx="143219" cy="143219"/>
          </a:xfrm>
          <a:prstGeom prst="ellipse">
            <a:avLst/>
          </a:prstGeom>
          <a:solidFill>
            <a:srgbClr val="2B2A35"/>
          </a:solidFill>
          <a:ln>
            <a:noFill/>
          </a:ln>
        </p:spPr>
        <p:txBody>
          <a:bodyPr anchorCtr="0" anchor="ctr" bIns="16900" lIns="7950" spcFirstLastPara="1" rIns="7950" wrap="square" tIns="16900">
            <a:noAutofit/>
          </a:bodyPr>
          <a:lstStyle/>
          <a:p>
            <a:pPr indent="0" lvl="0" marL="0" marR="0" rtl="0" algn="ct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Google Shape;54;p3"/>
          <p:cNvSpPr/>
          <p:nvPr/>
        </p:nvSpPr>
        <p:spPr>
          <a:xfrm>
            <a:off x="2150971" y="4445524"/>
            <a:ext cx="143219" cy="143219"/>
          </a:xfrm>
          <a:prstGeom prst="ellipse">
            <a:avLst/>
          </a:prstGeom>
          <a:solidFill>
            <a:srgbClr val="2B2A35"/>
          </a:solidFill>
          <a:ln>
            <a:noFill/>
          </a:ln>
        </p:spPr>
        <p:txBody>
          <a:bodyPr anchorCtr="0" anchor="ctr" bIns="16900" lIns="7950" spcFirstLastPara="1" rIns="7950" wrap="square" tIns="16900">
            <a:noAutofit/>
          </a:bodyPr>
          <a:lstStyle/>
          <a:p>
            <a:pPr indent="0" lvl="0" marL="0" marR="0" rtl="0" algn="ct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5;p3"/>
          <p:cNvSpPr/>
          <p:nvPr/>
        </p:nvSpPr>
        <p:spPr>
          <a:xfrm>
            <a:off x="3074775" y="4445524"/>
            <a:ext cx="143219" cy="143219"/>
          </a:xfrm>
          <a:prstGeom prst="ellipse">
            <a:avLst/>
          </a:prstGeom>
          <a:solidFill>
            <a:srgbClr val="2B2A35"/>
          </a:solidFill>
          <a:ln>
            <a:noFill/>
          </a:ln>
        </p:spPr>
        <p:txBody>
          <a:bodyPr anchorCtr="0" anchor="ctr" bIns="16900" lIns="7950" spcFirstLastPara="1" rIns="7950" wrap="square" tIns="16900">
            <a:noAutofit/>
          </a:bodyPr>
          <a:lstStyle/>
          <a:p>
            <a:pPr indent="0" lvl="0" marL="0" marR="0" rtl="0" algn="ct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p3"/>
          <p:cNvSpPr/>
          <p:nvPr/>
        </p:nvSpPr>
        <p:spPr>
          <a:xfrm>
            <a:off x="476797" y="4452404"/>
            <a:ext cx="914400" cy="133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b="0" i="0" lang="en-US" sz="500" u="none" cap="none" strike="noStrike">
                <a:solidFill>
                  <a:srgbClr val="2B2A35"/>
                </a:solidFill>
                <a:latin typeface="Arial"/>
                <a:ea typeface="Arial"/>
                <a:cs typeface="Arial"/>
                <a:sym typeface="Arial"/>
              </a:rPr>
              <a:t>Idea / feasibility study</a:t>
            </a:r>
            <a:endParaRPr b="0" i="0" sz="52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b="0" i="0" lang="en-US" sz="500" u="none" cap="none" strike="noStrike">
                <a:solidFill>
                  <a:srgbClr val="2B2A35"/>
                </a:solidFill>
                <a:latin typeface="Arial"/>
                <a:ea typeface="Arial"/>
                <a:cs typeface="Arial"/>
                <a:sym typeface="Arial"/>
              </a:rPr>
              <a:t>(TRL 1-3)</a:t>
            </a:r>
            <a:endParaRPr b="0" i="0" sz="52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3"/>
          <p:cNvSpPr/>
          <p:nvPr/>
        </p:nvSpPr>
        <p:spPr>
          <a:xfrm>
            <a:off x="1413958" y="4452404"/>
            <a:ext cx="914400" cy="133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b="0" i="0" lang="en-US" sz="500" u="none" cap="none" strike="noStrike">
                <a:solidFill>
                  <a:srgbClr val="2B2A35"/>
                </a:solidFill>
                <a:latin typeface="Arial"/>
                <a:ea typeface="Arial"/>
                <a:cs typeface="Arial"/>
                <a:sym typeface="Arial"/>
              </a:rPr>
              <a:t>Advanced development</a:t>
            </a:r>
            <a:endParaRPr b="0" i="0" sz="52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b="0" i="0" lang="en-US" sz="500" u="none" cap="none" strike="noStrike">
                <a:solidFill>
                  <a:srgbClr val="2B2A35"/>
                </a:solidFill>
                <a:latin typeface="Arial"/>
                <a:ea typeface="Arial"/>
                <a:cs typeface="Arial"/>
                <a:sym typeface="Arial"/>
              </a:rPr>
              <a:t>(TRL 4-6)</a:t>
            </a:r>
            <a:endParaRPr b="0" i="0" sz="52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3"/>
          <p:cNvSpPr/>
          <p:nvPr/>
        </p:nvSpPr>
        <p:spPr>
          <a:xfrm>
            <a:off x="2336392" y="4452404"/>
            <a:ext cx="914400" cy="133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b="0" i="0" lang="en-US" sz="500" u="none" cap="none" strike="noStrike">
                <a:solidFill>
                  <a:srgbClr val="2B2A35"/>
                </a:solidFill>
                <a:latin typeface="Arial"/>
                <a:ea typeface="Arial"/>
                <a:cs typeface="Arial"/>
                <a:sym typeface="Arial"/>
              </a:rPr>
              <a:t>Serial development</a:t>
            </a:r>
            <a:endParaRPr b="0" i="0" sz="52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b="0" i="0" lang="en-US" sz="500" u="none" cap="none" strike="noStrike">
                <a:solidFill>
                  <a:srgbClr val="2B2A35"/>
                </a:solidFill>
                <a:latin typeface="Arial"/>
                <a:ea typeface="Arial"/>
                <a:cs typeface="Arial"/>
                <a:sym typeface="Arial"/>
              </a:rPr>
              <a:t>(TRL 7-9)</a:t>
            </a:r>
            <a:endParaRPr b="0" i="0" sz="52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p3"/>
          <p:cNvSpPr/>
          <p:nvPr/>
        </p:nvSpPr>
        <p:spPr>
          <a:xfrm>
            <a:off x="3271341" y="4447501"/>
            <a:ext cx="914400" cy="133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b="0" i="0" lang="en-US" sz="500" u="none" cap="none" strike="noStrike">
                <a:solidFill>
                  <a:srgbClr val="2B2A35"/>
                </a:solidFill>
                <a:latin typeface="Arial"/>
                <a:ea typeface="Arial"/>
                <a:cs typeface="Arial"/>
                <a:sym typeface="Arial"/>
              </a:rPr>
              <a:t>In production</a:t>
            </a:r>
            <a:endParaRPr b="0" i="0" sz="52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b="0" i="0" lang="en-US" sz="500" u="none" cap="none" strike="noStrike">
                <a:solidFill>
                  <a:srgbClr val="2B2A35"/>
                </a:solidFill>
                <a:latin typeface="Arial"/>
                <a:ea typeface="Arial"/>
                <a:cs typeface="Arial"/>
                <a:sym typeface="Arial"/>
              </a:rPr>
              <a:t>(SOP)</a:t>
            </a:r>
            <a:endParaRPr b="0" i="0" sz="52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3"/>
          <p:cNvSpPr/>
          <p:nvPr/>
        </p:nvSpPr>
        <p:spPr>
          <a:xfrm>
            <a:off x="366889" y="4485223"/>
            <a:ext cx="914400" cy="837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</a:pPr>
            <a:r>
              <a:rPr b="0" i="0" lang="en-US" sz="400" u="none" cap="none" strike="noStrike">
                <a:solidFill>
                  <a:srgbClr val="FAFAFC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41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3"/>
          <p:cNvSpPr/>
          <p:nvPr/>
        </p:nvSpPr>
        <p:spPr>
          <a:xfrm>
            <a:off x="1298364" y="4485223"/>
            <a:ext cx="914400" cy="837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</a:pPr>
            <a:r>
              <a:rPr b="0" i="0" lang="en-US" sz="400" u="none" cap="none" strike="noStrike">
                <a:solidFill>
                  <a:srgbClr val="FAFAFC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41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3"/>
          <p:cNvSpPr/>
          <p:nvPr/>
        </p:nvSpPr>
        <p:spPr>
          <a:xfrm>
            <a:off x="2205745" y="4480460"/>
            <a:ext cx="914400" cy="837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</a:pPr>
            <a:r>
              <a:rPr b="0" i="0" lang="en-US" sz="400" u="none" cap="none" strike="noStrike">
                <a:solidFill>
                  <a:srgbClr val="FAFAFC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41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3"/>
          <p:cNvSpPr/>
          <p:nvPr/>
        </p:nvSpPr>
        <p:spPr>
          <a:xfrm>
            <a:off x="3132176" y="4480460"/>
            <a:ext cx="914400" cy="837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</a:pPr>
            <a:r>
              <a:rPr b="0" i="0" lang="en-US" sz="400" u="none" cap="none" strike="noStrike">
                <a:solidFill>
                  <a:srgbClr val="FAFAFC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i="0" sz="41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3"/>
          <p:cNvSpPr/>
          <p:nvPr/>
        </p:nvSpPr>
        <p:spPr>
          <a:xfrm>
            <a:off x="1290395" y="4718985"/>
            <a:ext cx="813697" cy="44586"/>
          </a:xfrm>
          <a:prstGeom prst="roundRect">
            <a:avLst>
              <a:gd fmla="val -2050868" name="adj"/>
            </a:avLst>
          </a:prstGeom>
          <a:solidFill>
            <a:srgbClr val="2B2A35"/>
          </a:solidFill>
          <a:ln>
            <a:noFill/>
          </a:ln>
        </p:spPr>
        <p:txBody>
          <a:bodyPr anchorCtr="0" anchor="ctr" bIns="5250" lIns="45200" spcFirstLastPara="1" rIns="45200" wrap="square" tIns="5250">
            <a:noAutofit/>
          </a:bodyPr>
          <a:lstStyle/>
          <a:p>
            <a:pPr indent="0" lvl="0" marL="0" marR="0" rtl="0" algn="ct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/>
          <p:nvPr/>
        </p:nvSpPr>
        <p:spPr>
          <a:xfrm>
            <a:off x="2206552" y="4718985"/>
            <a:ext cx="813697" cy="44586"/>
          </a:xfrm>
          <a:prstGeom prst="roundRect">
            <a:avLst>
              <a:gd fmla="val -2050868" name="adj"/>
            </a:avLst>
          </a:prstGeom>
          <a:solidFill>
            <a:srgbClr val="2B2A35"/>
          </a:solidFill>
          <a:ln>
            <a:noFill/>
          </a:ln>
        </p:spPr>
        <p:txBody>
          <a:bodyPr anchorCtr="0" anchor="ctr" bIns="5250" lIns="45200" spcFirstLastPara="1" rIns="45200" wrap="square" tIns="5250">
            <a:noAutofit/>
          </a:bodyPr>
          <a:lstStyle/>
          <a:p>
            <a:pPr indent="0" lvl="0" marL="0" marR="0" rtl="0" algn="ct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3"/>
          <p:cNvSpPr/>
          <p:nvPr/>
        </p:nvSpPr>
        <p:spPr>
          <a:xfrm>
            <a:off x="3112960" y="4718985"/>
            <a:ext cx="813697" cy="44586"/>
          </a:xfrm>
          <a:prstGeom prst="roundRect">
            <a:avLst>
              <a:gd fmla="val -2050868" name="adj"/>
            </a:avLst>
          </a:prstGeom>
          <a:solidFill>
            <a:srgbClr val="2B2A35"/>
          </a:solidFill>
          <a:ln>
            <a:noFill/>
          </a:ln>
        </p:spPr>
        <p:txBody>
          <a:bodyPr anchorCtr="0" anchor="ctr" bIns="5250" lIns="45200" spcFirstLastPara="1" rIns="45200" wrap="square" tIns="5250">
            <a:noAutofit/>
          </a:bodyPr>
          <a:lstStyle/>
          <a:p>
            <a:pPr indent="0" lvl="0" marL="0" marR="0" rtl="0" algn="ct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3"/>
          <p:cNvSpPr/>
          <p:nvPr/>
        </p:nvSpPr>
        <p:spPr>
          <a:xfrm>
            <a:off x="310791" y="2506953"/>
            <a:ext cx="1332000" cy="356400"/>
          </a:xfrm>
          <a:prstGeom prst="roundRect">
            <a:avLst>
              <a:gd fmla="val -256571" name="adj"/>
            </a:avLst>
          </a:prstGeom>
          <a:solidFill>
            <a:srgbClr val="ECECEC"/>
          </a:solidFill>
          <a:ln>
            <a:noFill/>
          </a:ln>
        </p:spPr>
        <p:txBody>
          <a:bodyPr anchorCtr="0" anchor="ctr" bIns="42050" lIns="74000" spcFirstLastPara="1" rIns="74000" wrap="square" tIns="42050">
            <a:no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3"/>
          <p:cNvSpPr/>
          <p:nvPr/>
        </p:nvSpPr>
        <p:spPr>
          <a:xfrm>
            <a:off x="1651346" y="2506953"/>
            <a:ext cx="2343000" cy="356400"/>
          </a:xfrm>
          <a:prstGeom prst="roundRect">
            <a:avLst>
              <a:gd fmla="val -256571" name="adj"/>
            </a:avLst>
          </a:prstGeom>
          <a:solidFill>
            <a:srgbClr val="ECECEC"/>
          </a:solidFill>
          <a:ln>
            <a:noFill/>
          </a:ln>
        </p:spPr>
        <p:txBody>
          <a:bodyPr anchorCtr="0" anchor="ctr" bIns="42050" lIns="130150" spcFirstLastPara="1" rIns="130150" wrap="square" tIns="42050">
            <a:no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3"/>
          <p:cNvSpPr/>
          <p:nvPr/>
        </p:nvSpPr>
        <p:spPr>
          <a:xfrm>
            <a:off x="401001" y="2636260"/>
            <a:ext cx="914400" cy="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2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3"/>
          <p:cNvSpPr/>
          <p:nvPr/>
        </p:nvSpPr>
        <p:spPr>
          <a:xfrm>
            <a:off x="1690554" y="2637868"/>
            <a:ext cx="2743200" cy="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2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3"/>
          <p:cNvSpPr/>
          <p:nvPr/>
        </p:nvSpPr>
        <p:spPr>
          <a:xfrm>
            <a:off x="310896" y="2871216"/>
            <a:ext cx="1332000" cy="356400"/>
          </a:xfrm>
          <a:prstGeom prst="roundRect">
            <a:avLst>
              <a:gd fmla="val -256571" name="adj"/>
            </a:avLst>
          </a:prstGeom>
          <a:solidFill>
            <a:srgbClr val="ECECEC"/>
          </a:solidFill>
          <a:ln>
            <a:noFill/>
          </a:ln>
        </p:spPr>
        <p:txBody>
          <a:bodyPr anchorCtr="0" anchor="ctr" bIns="42050" lIns="74000" spcFirstLastPara="1" rIns="74000" wrap="square" tIns="42050">
            <a:no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p3"/>
          <p:cNvSpPr/>
          <p:nvPr/>
        </p:nvSpPr>
        <p:spPr>
          <a:xfrm>
            <a:off x="1651451" y="2871216"/>
            <a:ext cx="2343000" cy="356400"/>
          </a:xfrm>
          <a:prstGeom prst="roundRect">
            <a:avLst>
              <a:gd fmla="val -256571" name="adj"/>
            </a:avLst>
          </a:prstGeom>
          <a:solidFill>
            <a:srgbClr val="ECECEC"/>
          </a:solidFill>
          <a:ln>
            <a:noFill/>
          </a:ln>
        </p:spPr>
        <p:txBody>
          <a:bodyPr anchorCtr="0" anchor="ctr" bIns="42050" lIns="130150" spcFirstLastPara="1" rIns="130150" wrap="square" tIns="42050">
            <a:no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p3"/>
          <p:cNvSpPr/>
          <p:nvPr/>
        </p:nvSpPr>
        <p:spPr>
          <a:xfrm>
            <a:off x="401106" y="3000523"/>
            <a:ext cx="914400" cy="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2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3"/>
          <p:cNvSpPr/>
          <p:nvPr/>
        </p:nvSpPr>
        <p:spPr>
          <a:xfrm>
            <a:off x="1690659" y="3002131"/>
            <a:ext cx="2743200" cy="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2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