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141287" y="753419"/>
            <a:ext cx="4759902" cy="2523626"/>
          </a:xfrm>
          <a:prstGeom prst="roundRect">
            <a:avLst>
              <a:gd fmla="val -36234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297925" lIns="264425" spcFirstLastPara="1" rIns="264425" wrap="square" tIns="2979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139153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536838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Renault Megane E-Tech instrument panel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14443" y="2696535"/>
            <a:ext cx="1828800" cy="5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07106" y="2703025"/>
            <a:ext cx="17700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07094" y="3026631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415357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415357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780825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780825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12491" y="2146153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3046" y="2146153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544274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1912017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02701" y="2275460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495241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1914228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2254" y="2277068"/>
            <a:ext cx="27432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8137428" y="2991605"/>
            <a:ext cx="763362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8223230" y="2971992"/>
            <a:ext cx="914400" cy="20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Source: Renault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137428" y="4467480"/>
            <a:ext cx="763362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23230" y="4447868"/>
            <a:ext cx="914400" cy="20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Source: Renault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739743" y="4467480"/>
            <a:ext cx="763362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5825545" y="4447868"/>
            <a:ext cx="914400" cy="20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Source: Renault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2573954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207094" y="2603374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2207094" y="2926988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19346" y="1264789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4154525" y="534244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Category: Product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Segment: Instrument panels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3" name="Google Shape;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/>
          <p:nvPr/>
        </p:nvSpPr>
        <p:spPr>
          <a:xfrm>
            <a:off x="378889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