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itch-assets-ccb95893-de3f-4266-973c-20049231b248.s3.eu-west-1.amazonaws.com/68f049f5-8ca2-4a5b-820a-fd3c81106d3c?pitch-bytes=53464&amp;pitch-content-type=image%2F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410" y="-158375"/>
            <a:ext cx="1106171" cy="11061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314443" y="64378"/>
            <a:ext cx="8229600" cy="55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>BMW 7 series Front bumper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19346" y="848474"/>
            <a:ext cx="3657600" cy="29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/>
              <a:t>Bumper Front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14443" y="2696535"/>
            <a:ext cx="1828800" cy="58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700"/>
              <a:t>Project code: G70
Full service supply project 
Development location: Bötzingen
Production location: Neustadt
Volume per year: 61.000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207106" y="2703025"/>
            <a:ext cx="17700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700"/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07094" y="3026631"/>
            <a:ext cx="18288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700"/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16758" y="1415357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57314" y="1415357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14625" y="1780825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655180" y="1780825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12491" y="2146153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53046" y="2146153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02701" y="1544274"/>
            <a:ext cx="9144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sz="630"/>
              <a:t>Safety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02701" y="1912017"/>
            <a:ext cx="18288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sz="630"/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02701" y="2275460"/>
            <a:ext cx="9144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sz="630"/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692254" y="1495241"/>
            <a:ext cx="27432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sz="630"/>
              <a:t>Long Range Radar, Short Range Radar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92254" y="1914228"/>
            <a:ext cx="18288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sz="630"/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692254" y="2277068"/>
            <a:ext cx="27432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sz="630"/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4443" y="4863768"/>
            <a:ext cx="18288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Contact: Markus Meier
Function: Head of R&amp;D Exterior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138971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Division: Modules and Polymer Products
Company: SMP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536656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markus.meier@motherson.com
Last modified: 09-06-2023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8137428" y="2991605"/>
            <a:ext cx="763362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4141287" y="753419"/>
            <a:ext cx="4759902" cy="2523626"/>
          </a:xfrm>
          <a:prstGeom prst="roundRect">
            <a:avLst>
              <a:gd fmla="val -36234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297925" lIns="264425" spcFirstLastPara="1" rIns="264425" wrap="square" tIns="2979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8223230" y="2971992"/>
            <a:ext cx="914400" cy="202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Source: Renault</a:t>
            </a:r>
            <a:endParaRPr b="0" i="0" sz="9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137428" y="4467480"/>
            <a:ext cx="763362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8223230" y="4447868"/>
            <a:ext cx="914400" cy="202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Source: Renault</a:t>
            </a:r>
            <a:endParaRPr b="0" i="0" sz="9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739743" y="4467480"/>
            <a:ext cx="763362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5825545" y="4447868"/>
            <a:ext cx="914400" cy="202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2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Source: Renault</a:t>
            </a:r>
            <a:endParaRPr b="0" i="0" sz="9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19346" y="2573954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Key facts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2207094" y="2603374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Applications / Compliance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2207094" y="2926988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Intellectual property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19346" y="1264789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Main advantages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319346" y="754852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4154525" y="534244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Category: Product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320191" y="536660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Segment: Front-end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f1ad9fdf-fe50-4336-b326-b04d002aeb8b?pitch-bytes=235&amp;pitch-content-type=image%2Fpng" id="53" name="Google Shape;5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99" y="4718985"/>
            <a:ext cx="3657600" cy="6941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/>
          <p:nvPr/>
        </p:nvSpPr>
        <p:spPr>
          <a:xfrm>
            <a:off x="378889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310800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1238662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2150971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3074775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76797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Idea / feasibility study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1-3)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1413958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Advanced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4-6)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2336392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Serial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7-9)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3271341" y="4447501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 production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(SOP)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66889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298364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2205745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132176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Picture 66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287" y="753419"/>
            <a:ext cx="4759902" cy="2523626"/>
          </a:xfrm>
          <a:prstGeom prst="rect">
            <a:avLst/>
          </a:prstGeom>
        </p:spPr>
      </p:pic>
      <p:pic>
        <p:nvPicPr>
          <p:cNvPr id="68" name="Picture 6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153" y="3307424"/>
            <a:ext cx="2364351" cy="1480034"/>
          </a:xfrm>
          <a:prstGeom prst="rect">
            <a:avLst/>
          </a:prstGeom>
        </p:spPr>
      </p:pic>
      <p:pic>
        <p:nvPicPr>
          <p:cNvPr id="69" name="Picture 68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6838" y="3307424"/>
            <a:ext cx="2364351" cy="14800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