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3" r:id="rId3"/>
    <p:sldId id="258" r:id="rId4"/>
    <p:sldId id="270" r:id="rId5"/>
    <p:sldId id="271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67" r:id="rId17"/>
    <p:sldId id="274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 varScale="1">
        <p:scale>
          <a:sx n="55" d="100"/>
          <a:sy n="55" d="100"/>
        </p:scale>
        <p:origin x="-112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43D7BB2-E605-4D92-8A72-2CD21DE26A4A}" type="datetimeFigureOut">
              <a:rPr lang="en-SG" smtClean="0"/>
              <a:t>2/1/2013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779E9-CFED-4428-93B1-B17FAA259F62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Explorer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74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“Edit” option</a:t>
            </a:r>
            <a:endParaRPr lang="en-SG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70" y="2182335"/>
            <a:ext cx="4900085" cy="368077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818656" cy="46910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“Edit” only contain “Delete” option.</a:t>
            </a:r>
          </a:p>
          <a:p>
            <a:endParaRPr lang="en-US" sz="1800" dirty="0"/>
          </a:p>
          <a:p>
            <a:r>
              <a:rPr lang="en-US" sz="1800" dirty="0" smtClean="0"/>
              <a:t>Using “Delete” option a specific folder can be delete from the current directory.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420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“Delete” Option</a:t>
            </a:r>
            <a:endParaRPr lang="en-SG" sz="2400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2" y="2178685"/>
            <a:ext cx="4907280" cy="36880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818656" cy="46910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After click on the  “Delete” option a window will appear requiring the folder name which will be deleted from the current directory.</a:t>
            </a:r>
          </a:p>
          <a:p>
            <a:endParaRPr lang="en-US" sz="1800" dirty="0"/>
          </a:p>
          <a:p>
            <a:r>
              <a:rPr lang="en-US" sz="1800" dirty="0" smtClean="0"/>
              <a:t>Confirm will be done after pressing the “OK” button and “CANCEL” will prevent from deleting the folder.</a:t>
            </a:r>
          </a:p>
        </p:txBody>
      </p:sp>
    </p:spTree>
    <p:extLst>
      <p:ext uri="{BB962C8B-B14F-4D97-AF65-F5344CB8AC3E}">
        <p14:creationId xmlns:p14="http://schemas.microsoft.com/office/powerpoint/2010/main" val="11241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Address Bar</a:t>
            </a:r>
            <a:endParaRPr lang="en-SG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92" y="2186305"/>
            <a:ext cx="4892040" cy="36728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458616" cy="46910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Address Bar will show the current position while browsing.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7753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“BACK” button</a:t>
            </a:r>
            <a:endParaRPr lang="en-SG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92" y="2186305"/>
            <a:ext cx="4892040" cy="36728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6648" cy="46910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Back button is used to go back while browsing. It is helpful while browsing.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6359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Scroll Bar</a:t>
            </a:r>
            <a:endParaRPr lang="en-SG" sz="24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02" y="2174875"/>
            <a:ext cx="4884420" cy="36957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602632" cy="46910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has opportunity to  scroll up and down using scroll bar showing in the </a:t>
            </a:r>
          </a:p>
          <a:p>
            <a:r>
              <a:rPr lang="en-US" sz="2000" dirty="0" smtClean="0"/>
              <a:t>Figure.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7668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Drives</a:t>
            </a:r>
            <a:endParaRPr lang="en-SG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02" y="2178685"/>
            <a:ext cx="4884420" cy="36880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In the main window there all drive showing on your machine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Clicking on these drive anyone can browse</a:t>
            </a:r>
            <a:r>
              <a:rPr lang="en-SG" sz="1800" dirty="0"/>
              <a:t>.</a:t>
            </a:r>
            <a:endParaRPr lang="en-US" sz="18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30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“Exit” Button</a:t>
            </a:r>
            <a:endParaRPr lang="en-SG" sz="2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82" y="2182495"/>
            <a:ext cx="4899660" cy="36804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6648" cy="46910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upper – right corner there is a “EXIT” button.</a:t>
            </a:r>
          </a:p>
          <a:p>
            <a:endParaRPr lang="en-US" sz="2400" dirty="0"/>
          </a:p>
          <a:p>
            <a:r>
              <a:rPr lang="en-US" sz="2400" dirty="0" smtClean="0"/>
              <a:t>It will close the entire UI.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9567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8077200" cy="3040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RASEL AHAMMED</a:t>
            </a:r>
            <a:b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ID: CE - 11020</a:t>
            </a:r>
            <a:b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SESSION: 2010-2011</a:t>
            </a:r>
            <a:b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Email:</a:t>
            </a:r>
            <a:r>
              <a:rPr lang="en-US" sz="3600" u="sng" dirty="0" smtClean="0">
                <a:solidFill>
                  <a:srgbClr val="00B0F0"/>
                </a:solidFill>
              </a:rPr>
              <a:t>raselcse20@gmail.com</a:t>
            </a:r>
            <a:endParaRPr lang="en-US" sz="3600" u="sng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32656"/>
            <a:ext cx="8077200" cy="1499616"/>
          </a:xfrm>
        </p:spPr>
        <p:txBody>
          <a:bodyPr/>
          <a:lstStyle/>
          <a:p>
            <a:pPr algn="ctr"/>
            <a:r>
              <a:rPr lang="en-US" sz="6000" dirty="0" smtClean="0"/>
              <a:t>ABOUT 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278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				END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89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Rasel</a:t>
            </a:r>
            <a:r>
              <a:rPr lang="en-US" dirty="0" smtClean="0"/>
              <a:t> </a:t>
            </a:r>
            <a:r>
              <a:rPr lang="en-US" dirty="0" err="1" smtClean="0"/>
              <a:t>Ahammed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:::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13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this project a computer can browse.</a:t>
            </a:r>
          </a:p>
          <a:p>
            <a:r>
              <a:rPr lang="en-US" dirty="0" smtClean="0"/>
              <a:t>All drives can be accessed.</a:t>
            </a:r>
          </a:p>
          <a:p>
            <a:r>
              <a:rPr lang="en-US" dirty="0" smtClean="0"/>
              <a:t>All folders and subfolder can browse.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83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Permission Box</a:t>
            </a:r>
            <a:endParaRPr lang="en-SG" sz="24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12" y="3409315"/>
            <a:ext cx="2286000" cy="12268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When the project will be executed a permission box  will appear requiring permission contain two  button.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smtClean="0"/>
              <a:t>Yes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No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 smtClean="0"/>
              <a:t>It press  “Yes” the project will open.</a:t>
            </a:r>
          </a:p>
          <a:p>
            <a:r>
              <a:rPr lang="en-US" sz="1800" dirty="0" smtClean="0"/>
              <a:t>If “No” the project will close.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3932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Welcome Screen</a:t>
            </a:r>
            <a:endParaRPr lang="en-SG" sz="2400" dirty="0">
              <a:solidFill>
                <a:srgbClr val="00206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92" y="2190115"/>
            <a:ext cx="4892040" cy="36652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6648" cy="46910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After press  “Yes” a welcome screen will be shown.</a:t>
            </a:r>
          </a:p>
          <a:p>
            <a:endParaRPr lang="en-US" sz="1800" dirty="0"/>
          </a:p>
          <a:p>
            <a:r>
              <a:rPr lang="en-US" sz="1800" dirty="0" smtClean="0"/>
              <a:t>Welcome  screen show the developer information. </a:t>
            </a:r>
          </a:p>
          <a:p>
            <a:r>
              <a:rPr lang="en-US" sz="1800" dirty="0" smtClean="0"/>
              <a:t>Press Any key to  go to main window.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359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228532"/>
            <a:ext cx="4914900" cy="3718560"/>
          </a:xfrm>
        </p:spPr>
      </p:pic>
    </p:spTree>
    <p:extLst>
      <p:ext uri="{BB962C8B-B14F-4D97-AF65-F5344CB8AC3E}">
        <p14:creationId xmlns:p14="http://schemas.microsoft.com/office/powerpoint/2010/main" val="40920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746648" cy="11620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Menu Bar</a:t>
            </a:r>
            <a:endParaRPr lang="en-SG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2163445"/>
            <a:ext cx="4914900" cy="37185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6648" cy="469106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 smtClean="0"/>
              <a:t>Menu bar contains some menu items.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Each menu bar has specific action.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Those are- File, Edit,  View, Favorites, Tools, Help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515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60648"/>
            <a:ext cx="2674640" cy="11744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Pop Up Menu</a:t>
            </a:r>
            <a:endParaRPr lang="en-SG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2" y="2174875"/>
            <a:ext cx="4876800" cy="36957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2674640" cy="45141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At File Pop Up Menu there are two options-</a:t>
            </a:r>
          </a:p>
          <a:p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New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Quit</a:t>
            </a:r>
          </a:p>
          <a:p>
            <a:endParaRPr lang="en-US" sz="1800" dirty="0" smtClean="0"/>
          </a:p>
          <a:p>
            <a:r>
              <a:rPr lang="en-US" sz="1800" dirty="0" smtClean="0"/>
              <a:t>“New” is for creating new folder</a:t>
            </a:r>
          </a:p>
          <a:p>
            <a:r>
              <a:rPr lang="en-US" sz="1800" dirty="0" smtClean="0"/>
              <a:t>And  “Quit” is for exit  from the browser.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890664" cy="11620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“New” and “Quit” Options</a:t>
            </a:r>
            <a:endParaRPr lang="en-SG" sz="2400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2" y="2182495"/>
            <a:ext cx="4876800" cy="36804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746647" cy="46910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1. If click on the “New” option a small window will appear which will contain two button named as “SAVE” and “CANCEL”.</a:t>
            </a:r>
          </a:p>
          <a:p>
            <a:endParaRPr lang="en-US" sz="1600" dirty="0"/>
          </a:p>
          <a:p>
            <a:r>
              <a:rPr lang="en-US" sz="1600" dirty="0" smtClean="0"/>
              <a:t>It will require desire folder name.</a:t>
            </a:r>
          </a:p>
          <a:p>
            <a:r>
              <a:rPr lang="en-US" sz="1600" dirty="0" smtClean="0"/>
              <a:t>After typing folder name press “ENTER” and then “SAVE” or “CANCEL”.</a:t>
            </a:r>
          </a:p>
          <a:p>
            <a:endParaRPr lang="en-US" sz="1600" dirty="0"/>
          </a:p>
          <a:p>
            <a:r>
              <a:rPr lang="en-US" sz="1600" dirty="0" smtClean="0"/>
              <a:t>It will create the folder in the current directory.</a:t>
            </a:r>
          </a:p>
          <a:p>
            <a:endParaRPr lang="en-US" sz="1600" dirty="0" smtClean="0"/>
          </a:p>
          <a:p>
            <a:r>
              <a:rPr lang="en-US" sz="1600" dirty="0" smtClean="0"/>
              <a:t>2.If click on the “Quit” option the browser will be exit.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39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</TotalTime>
  <Words>433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Project</vt:lpstr>
      <vt:lpstr>Rasel Ahammed</vt:lpstr>
      <vt:lpstr>About This Project</vt:lpstr>
      <vt:lpstr>Permission Box</vt:lpstr>
      <vt:lpstr>Welcome Screen</vt:lpstr>
      <vt:lpstr>User Interface</vt:lpstr>
      <vt:lpstr>Menu Bar</vt:lpstr>
      <vt:lpstr>File Pop Up Menu</vt:lpstr>
      <vt:lpstr>“New” and “Quit” Options</vt:lpstr>
      <vt:lpstr>“Edit” option</vt:lpstr>
      <vt:lpstr>“Delete” Option</vt:lpstr>
      <vt:lpstr>Address Bar</vt:lpstr>
      <vt:lpstr>“BACK” button</vt:lpstr>
      <vt:lpstr>Scroll Bar</vt:lpstr>
      <vt:lpstr>Drives</vt:lpstr>
      <vt:lpstr>“Exit” Button</vt:lpstr>
      <vt:lpstr>RASEL AHAMMED ID: CE - 11020 SESSION: 2010-2011 Email:raselcse20@gmail.com</vt:lpstr>
      <vt:lpstr>    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Rasel Ahammed</dc:creator>
  <cp:lastModifiedBy>Rasel Ahammed</cp:lastModifiedBy>
  <cp:revision>37</cp:revision>
  <dcterms:created xsi:type="dcterms:W3CDTF">2012-12-18T17:42:07Z</dcterms:created>
  <dcterms:modified xsi:type="dcterms:W3CDTF">2013-01-02T06:05:40Z</dcterms:modified>
</cp:coreProperties>
</file>