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B2"/>
    <a:srgbClr val="6D3C52"/>
    <a:srgbClr val="4B2137"/>
    <a:srgbClr val="FADCD4"/>
    <a:srgbClr val="648C79"/>
    <a:srgbClr val="154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6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6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76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8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0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3B21-DA3A-4323-926E-72F1334D83FD}" type="datetimeFigureOut">
              <a:rPr lang="en-KE" smtClean="0"/>
              <a:t>27/03/2024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425FCF-4E70-4F97-B3D3-9A63CE13ACC2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71B8A5-D8DF-B363-A734-1A2361AB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87" y="3166524"/>
            <a:ext cx="4742262" cy="262069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E03EC-B610-0906-65F7-3270976E4A8A}"/>
              </a:ext>
            </a:extLst>
          </p:cNvPr>
          <p:cNvSpPr txBox="1"/>
          <p:nvPr/>
        </p:nvSpPr>
        <p:spPr>
          <a:xfrm>
            <a:off x="4137085" y="563025"/>
            <a:ext cx="533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4B2137"/>
                </a:solidFill>
                <a:latin typeface="Bodoni MT Black" panose="02070A03080606020203" pitchFamily="18" charset="0"/>
              </a:rPr>
              <a:t>ANYONE</a:t>
            </a:r>
            <a:endParaRPr lang="en-KE" sz="7200" dirty="0">
              <a:solidFill>
                <a:srgbClr val="4B2137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9E94C-A335-F6E7-91BC-733206A50AA8}"/>
              </a:ext>
            </a:extLst>
          </p:cNvPr>
          <p:cNvSpPr txBox="1"/>
          <p:nvPr/>
        </p:nvSpPr>
        <p:spPr>
          <a:xfrm>
            <a:off x="3667432" y="1718720"/>
            <a:ext cx="43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odoni MT Black" panose="02070A03080606020203" pitchFamily="18" charset="0"/>
              </a:rPr>
              <a:t>     </a:t>
            </a:r>
            <a:r>
              <a:rPr lang="en-US" sz="7200" dirty="0">
                <a:solidFill>
                  <a:srgbClr val="6D3C52"/>
                </a:solidFill>
                <a:latin typeface="Bodoni MT Black" panose="02070A03080606020203" pitchFamily="18" charset="0"/>
              </a:rPr>
              <a:t>BUT</a:t>
            </a:r>
            <a:endParaRPr lang="en-KE" sz="7200" dirty="0">
              <a:solidFill>
                <a:srgbClr val="6D3C52"/>
              </a:solidFill>
              <a:latin typeface="Bodoni MT Black" panose="02070A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DC2D6-582C-931E-FFE4-09D85AE209AC}"/>
              </a:ext>
            </a:extLst>
          </p:cNvPr>
          <p:cNvSpPr txBox="1"/>
          <p:nvPr/>
        </p:nvSpPr>
        <p:spPr>
          <a:xfrm>
            <a:off x="3984687" y="3871902"/>
            <a:ext cx="43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odoni MT Black" panose="02070A03080606020203" pitchFamily="18" charset="0"/>
              </a:rPr>
              <a:t> </a:t>
            </a:r>
            <a:r>
              <a:rPr lang="en-US" sz="7200" dirty="0">
                <a:solidFill>
                  <a:srgbClr val="F2ACB2"/>
                </a:solidFill>
                <a:latin typeface="Bodoni MT Black" panose="02070A03080606020203" pitchFamily="18" charset="0"/>
              </a:rPr>
              <a:t>YOU</a:t>
            </a:r>
            <a:endParaRPr lang="en-KE" sz="7200" dirty="0">
              <a:solidFill>
                <a:srgbClr val="F2ACB2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D7A52-B0AB-79D7-6690-C9D97F465639}"/>
              </a:ext>
            </a:extLst>
          </p:cNvPr>
          <p:cNvSpPr txBox="1"/>
          <p:nvPr/>
        </p:nvSpPr>
        <p:spPr>
          <a:xfrm>
            <a:off x="10068560" y="3350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Gabbott3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748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Bodoni MT Black</vt:lpstr>
      <vt:lpstr>Gill Sans MT</vt:lpstr>
      <vt:lpstr>Gallery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Karungari</dc:creator>
  <cp:lastModifiedBy>John Karungari</cp:lastModifiedBy>
  <cp:revision>1</cp:revision>
  <dcterms:created xsi:type="dcterms:W3CDTF">2024-03-26T21:19:15Z</dcterms:created>
  <dcterms:modified xsi:type="dcterms:W3CDTF">2024-03-26T21:59:46Z</dcterms:modified>
</cp:coreProperties>
</file>